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358" r:id="rId2"/>
    <p:sldId id="359" r:id="rId3"/>
    <p:sldId id="362" r:id="rId4"/>
    <p:sldId id="360" r:id="rId5"/>
    <p:sldId id="262" r:id="rId6"/>
    <p:sldId id="369" r:id="rId7"/>
    <p:sldId id="293" r:id="rId8"/>
    <p:sldId id="313" r:id="rId9"/>
    <p:sldId id="310" r:id="rId10"/>
    <p:sldId id="363" r:id="rId11"/>
    <p:sldId id="301" r:id="rId12"/>
    <p:sldId id="311" r:id="rId13"/>
    <p:sldId id="376" r:id="rId14"/>
    <p:sldId id="364" r:id="rId15"/>
    <p:sldId id="367" r:id="rId16"/>
    <p:sldId id="370" r:id="rId17"/>
    <p:sldId id="377" r:id="rId18"/>
    <p:sldId id="371" r:id="rId19"/>
    <p:sldId id="372" r:id="rId20"/>
    <p:sldId id="373" r:id="rId21"/>
    <p:sldId id="378" r:id="rId22"/>
    <p:sldId id="374" r:id="rId23"/>
    <p:sldId id="375" r:id="rId24"/>
    <p:sldId id="366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92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松井 萌" initials="松井" lastIdx="3" clrIdx="0">
    <p:extLst>
      <p:ext uri="{19B8F6BF-5375-455C-9EA6-DF929625EA0E}">
        <p15:presenceInfo xmlns:p15="http://schemas.microsoft.com/office/powerpoint/2012/main" userId="S-1-5-21-1797693357-1121392026-2197115078-1121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A9CF"/>
    <a:srgbClr val="FF0000"/>
    <a:srgbClr val="FF3333"/>
    <a:srgbClr val="0000FF"/>
    <a:srgbClr val="00FF00"/>
    <a:srgbClr val="008000"/>
    <a:srgbClr val="FFFFFF"/>
    <a:srgbClr val="4198AF"/>
    <a:srgbClr val="DB843D"/>
    <a:srgbClr val="D193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238A7D3-B1A7-4EB5-BBDE-6E660FDA0158}" v="2" dt="2025-07-09T00:53:42.2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20" autoAdjust="0"/>
    <p:restoredTop sz="95168" autoAdjust="0"/>
  </p:normalViewPr>
  <p:slideViewPr>
    <p:cSldViewPr snapToGrid="0">
      <p:cViewPr varScale="1">
        <p:scale>
          <a:sx n="70" d="100"/>
          <a:sy n="70" d="100"/>
        </p:scale>
        <p:origin x="1268" y="72"/>
      </p:cViewPr>
      <p:guideLst>
        <p:guide orient="horz" pos="209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ksandr Zavolokin" userId="77c09098-22c6-4f8e-83f7-54f093da86df" providerId="ADAL" clId="{4CC80A72-972E-4B5F-8224-9399DBA1158C}"/>
    <pc:docChg chg="modSld">
      <pc:chgData name="Aleksandr Zavolokin" userId="77c09098-22c6-4f8e-83f7-54f093da86df" providerId="ADAL" clId="{4CC80A72-972E-4B5F-8224-9399DBA1158C}" dt="2025-07-09T03:17:36.775" v="63" actId="20577"/>
      <pc:docMkLst>
        <pc:docMk/>
      </pc:docMkLst>
      <pc:sldChg chg="modSp mod">
        <pc:chgData name="Aleksandr Zavolokin" userId="77c09098-22c6-4f8e-83f7-54f093da86df" providerId="ADAL" clId="{4CC80A72-972E-4B5F-8224-9399DBA1158C}" dt="2025-07-09T03:17:36.775" v="63" actId="20577"/>
        <pc:sldMkLst>
          <pc:docMk/>
          <pc:sldMk cId="186155239" sldId="358"/>
        </pc:sldMkLst>
        <pc:spChg chg="mod">
          <ac:chgData name="Aleksandr Zavolokin" userId="77c09098-22c6-4f8e-83f7-54f093da86df" providerId="ADAL" clId="{4CC80A72-972E-4B5F-8224-9399DBA1158C}" dt="2025-07-09T03:17:36.775" v="63" actId="20577"/>
          <ac:spMkLst>
            <pc:docMk/>
            <pc:sldMk cId="186155239" sldId="358"/>
            <ac:spMk id="2" creationId="{77AE1B64-3594-F6A0-F137-7BC9947CA75C}"/>
          </ac:spMkLst>
        </pc:spChg>
      </pc:sldChg>
      <pc:sldChg chg="modSp mod">
        <pc:chgData name="Aleksandr Zavolokin" userId="77c09098-22c6-4f8e-83f7-54f093da86df" providerId="ADAL" clId="{4CC80A72-972E-4B5F-8224-9399DBA1158C}" dt="2025-07-09T03:14:23.571" v="61" actId="255"/>
        <pc:sldMkLst>
          <pc:docMk/>
          <pc:sldMk cId="879421467" sldId="369"/>
        </pc:sldMkLst>
        <pc:spChg chg="mod">
          <ac:chgData name="Aleksandr Zavolokin" userId="77c09098-22c6-4f8e-83f7-54f093da86df" providerId="ADAL" clId="{4CC80A72-972E-4B5F-8224-9399DBA1158C}" dt="2025-07-09T03:14:23.571" v="61" actId="255"/>
          <ac:spMkLst>
            <pc:docMk/>
            <pc:sldMk cId="879421467" sldId="369"/>
            <ac:spMk id="4" creationId="{923498F0-3837-49B7-97EE-D4C78CE99CCE}"/>
          </ac:spMkLst>
        </pc:spChg>
      </pc:sldChg>
    </pc:docChg>
  </pc:docChgLst>
  <pc:docChgLst>
    <pc:chgData name="Sungkuk KANG" userId="d7d17f6a-d7b8-43fb-a188-2a0726034ac7" providerId="ADAL" clId="{3238A7D3-B1A7-4EB5-BBDE-6E660FDA0158}"/>
    <pc:docChg chg="modSld">
      <pc:chgData name="Sungkuk KANG" userId="d7d17f6a-d7b8-43fb-a188-2a0726034ac7" providerId="ADAL" clId="{3238A7D3-B1A7-4EB5-BBDE-6E660FDA0158}" dt="2025-07-09T00:53:46.128" v="2" actId="1076"/>
      <pc:docMkLst>
        <pc:docMk/>
      </pc:docMkLst>
      <pc:sldChg chg="addSp modSp mod">
        <pc:chgData name="Sungkuk KANG" userId="d7d17f6a-d7b8-43fb-a188-2a0726034ac7" providerId="ADAL" clId="{3238A7D3-B1A7-4EB5-BBDE-6E660FDA0158}" dt="2025-07-09T00:53:46.128" v="2" actId="1076"/>
        <pc:sldMkLst>
          <pc:docMk/>
          <pc:sldMk cId="186155239" sldId="358"/>
        </pc:sldMkLst>
        <pc:spChg chg="add mod">
          <ac:chgData name="Sungkuk KANG" userId="d7d17f6a-d7b8-43fb-a188-2a0726034ac7" providerId="ADAL" clId="{3238A7D3-B1A7-4EB5-BBDE-6E660FDA0158}" dt="2025-07-09T00:53:46.128" v="2" actId="1076"/>
          <ac:spMkLst>
            <pc:docMk/>
            <pc:sldMk cId="186155239" sldId="358"/>
            <ac:spMk id="2" creationId="{77AE1B64-3594-F6A0-F137-7BC9947CA75C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E:\fujitaiki\2021&#24180;&#24230;&#30330;&#34920;\NPFC\10&#26376;\1-1_&#12469;&#12531;&#12510;&#28417;&#27841;&#65288;&#28417;&#32318;&#12505;&#12540;&#12473;&#26092;&#21029;CPUE)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E:\fujitaiki\2021&#24180;&#24230;&#30330;&#34920;\NPFC\10&#26376;\1-1_&#12469;&#12531;&#12510;&#28417;&#27841;&#65288;&#28417;&#32318;&#12505;&#12540;&#12473;&#26092;&#21029;CPUE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0633206597241285"/>
          <c:y val="7.1724628171478552E-2"/>
          <c:w val="0.76915338885741347"/>
          <c:h val="0.75268459367107432"/>
        </c:manualLayout>
      </c:layout>
      <c:lineChart>
        <c:grouping val="standard"/>
        <c:varyColors val="0"/>
        <c:ser>
          <c:idx val="5"/>
          <c:order val="0"/>
          <c:tx>
            <c:strRef>
              <c:f>集計!$J$205</c:f>
              <c:strCache>
                <c:ptCount val="1"/>
                <c:pt idx="0">
                  <c:v>2005</c:v>
                </c:pt>
              </c:strCache>
            </c:strRef>
          </c:tx>
          <c:spPr>
            <a:ln w="28575" cap="rnd">
              <a:solidFill>
                <a:sysClr val="window" lastClr="FFFFFF">
                  <a:lumMod val="95000"/>
                </a:sysClr>
              </a:solidFill>
              <a:round/>
            </a:ln>
            <a:effectLst/>
          </c:spPr>
          <c:marker>
            <c:symbol val="none"/>
          </c:marker>
          <c:cat>
            <c:multiLvlStrRef>
              <c:f>集計!$A$209:$B$223</c:f>
              <c:multiLvlStrCache>
                <c:ptCount val="15"/>
                <c:lvl>
                  <c:pt idx="0">
                    <c:v>B</c:v>
                  </c:pt>
                  <c:pt idx="1">
                    <c:v>M</c:v>
                  </c:pt>
                  <c:pt idx="2">
                    <c:v>E</c:v>
                  </c:pt>
                  <c:pt idx="3">
                    <c:v>B</c:v>
                  </c:pt>
                  <c:pt idx="4">
                    <c:v>M</c:v>
                  </c:pt>
                  <c:pt idx="5">
                    <c:v>E</c:v>
                  </c:pt>
                  <c:pt idx="6">
                    <c:v>B</c:v>
                  </c:pt>
                  <c:pt idx="7">
                    <c:v>M</c:v>
                  </c:pt>
                  <c:pt idx="8">
                    <c:v>E</c:v>
                  </c:pt>
                  <c:pt idx="9">
                    <c:v>B</c:v>
                  </c:pt>
                  <c:pt idx="10">
                    <c:v>M</c:v>
                  </c:pt>
                  <c:pt idx="11">
                    <c:v>E</c:v>
                  </c:pt>
                  <c:pt idx="12">
                    <c:v>B</c:v>
                  </c:pt>
                  <c:pt idx="13">
                    <c:v>M</c:v>
                  </c:pt>
                  <c:pt idx="14">
                    <c:v>E</c:v>
                  </c:pt>
                </c:lvl>
                <c:lvl>
                  <c:pt idx="0">
                    <c:v>Aug.</c:v>
                  </c:pt>
                  <c:pt idx="3">
                    <c:v>Sep.</c:v>
                  </c:pt>
                  <c:pt idx="6">
                    <c:v>Oct.</c:v>
                  </c:pt>
                  <c:pt idx="9">
                    <c:v>Nov.</c:v>
                  </c:pt>
                  <c:pt idx="12">
                    <c:v>Dec.</c:v>
                  </c:pt>
                </c:lvl>
              </c:multiLvlStrCache>
            </c:multiLvlStrRef>
          </c:cat>
          <c:val>
            <c:numRef>
              <c:f>集計!$J$188:$J$202</c:f>
              <c:numCache>
                <c:formatCode>#,##0_ </c:formatCode>
                <c:ptCount val="15"/>
                <c:pt idx="0">
                  <c:v>3344</c:v>
                </c:pt>
                <c:pt idx="1">
                  <c:v>13695</c:v>
                </c:pt>
                <c:pt idx="2">
                  <c:v>21604</c:v>
                </c:pt>
                <c:pt idx="3">
                  <c:v>17024</c:v>
                </c:pt>
                <c:pt idx="4">
                  <c:v>24167</c:v>
                </c:pt>
                <c:pt idx="5">
                  <c:v>28334</c:v>
                </c:pt>
                <c:pt idx="6">
                  <c:v>29162</c:v>
                </c:pt>
                <c:pt idx="7">
                  <c:v>29790</c:v>
                </c:pt>
                <c:pt idx="8">
                  <c:v>26641</c:v>
                </c:pt>
                <c:pt idx="9">
                  <c:v>15673</c:v>
                </c:pt>
                <c:pt idx="10">
                  <c:v>18124</c:v>
                </c:pt>
                <c:pt idx="11">
                  <c:v>208</c:v>
                </c:pt>
                <c:pt idx="12">
                  <c:v>91</c:v>
                </c:pt>
                <c:pt idx="13">
                  <c:v>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2DA-499E-84D2-BB1E9B23BFA8}"/>
            </c:ext>
          </c:extLst>
        </c:ser>
        <c:ser>
          <c:idx val="6"/>
          <c:order val="1"/>
          <c:tx>
            <c:strRef>
              <c:f>集計!$K$205</c:f>
              <c:strCache>
                <c:ptCount val="1"/>
                <c:pt idx="0">
                  <c:v>2006</c:v>
                </c:pt>
              </c:strCache>
            </c:strRef>
          </c:tx>
          <c:spPr>
            <a:ln w="28575" cap="rnd">
              <a:solidFill>
                <a:sysClr val="window" lastClr="FFFFFF">
                  <a:lumMod val="95000"/>
                </a:sysClr>
              </a:solidFill>
              <a:round/>
            </a:ln>
            <a:effectLst/>
          </c:spPr>
          <c:marker>
            <c:symbol val="none"/>
          </c:marker>
          <c:cat>
            <c:multiLvlStrRef>
              <c:f>集計!$A$209:$B$223</c:f>
              <c:multiLvlStrCache>
                <c:ptCount val="15"/>
                <c:lvl>
                  <c:pt idx="0">
                    <c:v>B</c:v>
                  </c:pt>
                  <c:pt idx="1">
                    <c:v>M</c:v>
                  </c:pt>
                  <c:pt idx="2">
                    <c:v>E</c:v>
                  </c:pt>
                  <c:pt idx="3">
                    <c:v>B</c:v>
                  </c:pt>
                  <c:pt idx="4">
                    <c:v>M</c:v>
                  </c:pt>
                  <c:pt idx="5">
                    <c:v>E</c:v>
                  </c:pt>
                  <c:pt idx="6">
                    <c:v>B</c:v>
                  </c:pt>
                  <c:pt idx="7">
                    <c:v>M</c:v>
                  </c:pt>
                  <c:pt idx="8">
                    <c:v>E</c:v>
                  </c:pt>
                  <c:pt idx="9">
                    <c:v>B</c:v>
                  </c:pt>
                  <c:pt idx="10">
                    <c:v>M</c:v>
                  </c:pt>
                  <c:pt idx="11">
                    <c:v>E</c:v>
                  </c:pt>
                  <c:pt idx="12">
                    <c:v>B</c:v>
                  </c:pt>
                  <c:pt idx="13">
                    <c:v>M</c:v>
                  </c:pt>
                  <c:pt idx="14">
                    <c:v>E</c:v>
                  </c:pt>
                </c:lvl>
                <c:lvl>
                  <c:pt idx="0">
                    <c:v>Aug.</c:v>
                  </c:pt>
                  <c:pt idx="3">
                    <c:v>Sep.</c:v>
                  </c:pt>
                  <c:pt idx="6">
                    <c:v>Oct.</c:v>
                  </c:pt>
                  <c:pt idx="9">
                    <c:v>Nov.</c:v>
                  </c:pt>
                  <c:pt idx="12">
                    <c:v>Dec.</c:v>
                  </c:pt>
                </c:lvl>
              </c:multiLvlStrCache>
            </c:multiLvlStrRef>
          </c:cat>
          <c:val>
            <c:numRef>
              <c:f>集計!$K$188:$K$202</c:f>
              <c:numCache>
                <c:formatCode>#,##0_ </c:formatCode>
                <c:ptCount val="15"/>
                <c:pt idx="0">
                  <c:v>1148</c:v>
                </c:pt>
                <c:pt idx="1">
                  <c:v>1402</c:v>
                </c:pt>
                <c:pt idx="2">
                  <c:v>14974</c:v>
                </c:pt>
                <c:pt idx="3">
                  <c:v>26470</c:v>
                </c:pt>
                <c:pt idx="4">
                  <c:v>32384</c:v>
                </c:pt>
                <c:pt idx="5">
                  <c:v>27911</c:v>
                </c:pt>
                <c:pt idx="6">
                  <c:v>26355</c:v>
                </c:pt>
                <c:pt idx="7">
                  <c:v>42815</c:v>
                </c:pt>
                <c:pt idx="8">
                  <c:v>28467</c:v>
                </c:pt>
                <c:pt idx="9">
                  <c:v>20449</c:v>
                </c:pt>
                <c:pt idx="10">
                  <c:v>13289</c:v>
                </c:pt>
                <c:pt idx="11">
                  <c:v>2422</c:v>
                </c:pt>
                <c:pt idx="12">
                  <c:v>18</c:v>
                </c:pt>
                <c:pt idx="13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2DA-499E-84D2-BB1E9B23BFA8}"/>
            </c:ext>
          </c:extLst>
        </c:ser>
        <c:ser>
          <c:idx val="7"/>
          <c:order val="2"/>
          <c:tx>
            <c:strRef>
              <c:f>集計!$L$205</c:f>
              <c:strCache>
                <c:ptCount val="1"/>
                <c:pt idx="0">
                  <c:v>2007</c:v>
                </c:pt>
              </c:strCache>
            </c:strRef>
          </c:tx>
          <c:spPr>
            <a:ln w="28575" cap="rnd">
              <a:solidFill>
                <a:sysClr val="window" lastClr="FFFFFF">
                  <a:lumMod val="95000"/>
                </a:sysClr>
              </a:solidFill>
              <a:round/>
            </a:ln>
            <a:effectLst/>
          </c:spPr>
          <c:marker>
            <c:symbol val="none"/>
          </c:marker>
          <c:cat>
            <c:multiLvlStrRef>
              <c:f>集計!$A$209:$B$223</c:f>
              <c:multiLvlStrCache>
                <c:ptCount val="15"/>
                <c:lvl>
                  <c:pt idx="0">
                    <c:v>B</c:v>
                  </c:pt>
                  <c:pt idx="1">
                    <c:v>M</c:v>
                  </c:pt>
                  <c:pt idx="2">
                    <c:v>E</c:v>
                  </c:pt>
                  <c:pt idx="3">
                    <c:v>B</c:v>
                  </c:pt>
                  <c:pt idx="4">
                    <c:v>M</c:v>
                  </c:pt>
                  <c:pt idx="5">
                    <c:v>E</c:v>
                  </c:pt>
                  <c:pt idx="6">
                    <c:v>B</c:v>
                  </c:pt>
                  <c:pt idx="7">
                    <c:v>M</c:v>
                  </c:pt>
                  <c:pt idx="8">
                    <c:v>E</c:v>
                  </c:pt>
                  <c:pt idx="9">
                    <c:v>B</c:v>
                  </c:pt>
                  <c:pt idx="10">
                    <c:v>M</c:v>
                  </c:pt>
                  <c:pt idx="11">
                    <c:v>E</c:v>
                  </c:pt>
                  <c:pt idx="12">
                    <c:v>B</c:v>
                  </c:pt>
                  <c:pt idx="13">
                    <c:v>M</c:v>
                  </c:pt>
                  <c:pt idx="14">
                    <c:v>E</c:v>
                  </c:pt>
                </c:lvl>
                <c:lvl>
                  <c:pt idx="0">
                    <c:v>Aug.</c:v>
                  </c:pt>
                  <c:pt idx="3">
                    <c:v>Sep.</c:v>
                  </c:pt>
                  <c:pt idx="6">
                    <c:v>Oct.</c:v>
                  </c:pt>
                  <c:pt idx="9">
                    <c:v>Nov.</c:v>
                  </c:pt>
                  <c:pt idx="12">
                    <c:v>Dec.</c:v>
                  </c:pt>
                </c:lvl>
              </c:multiLvlStrCache>
            </c:multiLvlStrRef>
          </c:cat>
          <c:val>
            <c:numRef>
              <c:f>集計!$L$188:$L$202</c:f>
              <c:numCache>
                <c:formatCode>#,##0_ </c:formatCode>
                <c:ptCount val="15"/>
                <c:pt idx="0">
                  <c:v>4197</c:v>
                </c:pt>
                <c:pt idx="1">
                  <c:v>7426</c:v>
                </c:pt>
                <c:pt idx="2">
                  <c:v>13864</c:v>
                </c:pt>
                <c:pt idx="3">
                  <c:v>24652</c:v>
                </c:pt>
                <c:pt idx="4">
                  <c:v>34823</c:v>
                </c:pt>
                <c:pt idx="5">
                  <c:v>25432</c:v>
                </c:pt>
                <c:pt idx="6">
                  <c:v>33890</c:v>
                </c:pt>
                <c:pt idx="7">
                  <c:v>31458</c:v>
                </c:pt>
                <c:pt idx="8">
                  <c:v>29173</c:v>
                </c:pt>
                <c:pt idx="9">
                  <c:v>30108</c:v>
                </c:pt>
                <c:pt idx="10">
                  <c:v>18640</c:v>
                </c:pt>
                <c:pt idx="11">
                  <c:v>34987</c:v>
                </c:pt>
                <c:pt idx="12">
                  <c:v>5521</c:v>
                </c:pt>
                <c:pt idx="13">
                  <c:v>0</c:v>
                </c:pt>
                <c:pt idx="1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2DA-499E-84D2-BB1E9B23BFA8}"/>
            </c:ext>
          </c:extLst>
        </c:ser>
        <c:ser>
          <c:idx val="8"/>
          <c:order val="3"/>
          <c:tx>
            <c:strRef>
              <c:f>集計!$M$205</c:f>
              <c:strCache>
                <c:ptCount val="1"/>
                <c:pt idx="0">
                  <c:v>2008</c:v>
                </c:pt>
              </c:strCache>
            </c:strRef>
          </c:tx>
          <c:spPr>
            <a:ln w="28575" cap="rnd">
              <a:solidFill>
                <a:sysClr val="window" lastClr="FFFFFF">
                  <a:lumMod val="95000"/>
                </a:sysClr>
              </a:solidFill>
              <a:round/>
            </a:ln>
            <a:effectLst/>
          </c:spPr>
          <c:marker>
            <c:symbol val="none"/>
          </c:marker>
          <c:cat>
            <c:multiLvlStrRef>
              <c:f>集計!$A$209:$B$223</c:f>
              <c:multiLvlStrCache>
                <c:ptCount val="15"/>
                <c:lvl>
                  <c:pt idx="0">
                    <c:v>B</c:v>
                  </c:pt>
                  <c:pt idx="1">
                    <c:v>M</c:v>
                  </c:pt>
                  <c:pt idx="2">
                    <c:v>E</c:v>
                  </c:pt>
                  <c:pt idx="3">
                    <c:v>B</c:v>
                  </c:pt>
                  <c:pt idx="4">
                    <c:v>M</c:v>
                  </c:pt>
                  <c:pt idx="5">
                    <c:v>E</c:v>
                  </c:pt>
                  <c:pt idx="6">
                    <c:v>B</c:v>
                  </c:pt>
                  <c:pt idx="7">
                    <c:v>M</c:v>
                  </c:pt>
                  <c:pt idx="8">
                    <c:v>E</c:v>
                  </c:pt>
                  <c:pt idx="9">
                    <c:v>B</c:v>
                  </c:pt>
                  <c:pt idx="10">
                    <c:v>M</c:v>
                  </c:pt>
                  <c:pt idx="11">
                    <c:v>E</c:v>
                  </c:pt>
                  <c:pt idx="12">
                    <c:v>B</c:v>
                  </c:pt>
                  <c:pt idx="13">
                    <c:v>M</c:v>
                  </c:pt>
                  <c:pt idx="14">
                    <c:v>E</c:v>
                  </c:pt>
                </c:lvl>
                <c:lvl>
                  <c:pt idx="0">
                    <c:v>Aug.</c:v>
                  </c:pt>
                  <c:pt idx="3">
                    <c:v>Sep.</c:v>
                  </c:pt>
                  <c:pt idx="6">
                    <c:v>Oct.</c:v>
                  </c:pt>
                  <c:pt idx="9">
                    <c:v>Nov.</c:v>
                  </c:pt>
                  <c:pt idx="12">
                    <c:v>Dec.</c:v>
                  </c:pt>
                </c:lvl>
              </c:multiLvlStrCache>
            </c:multiLvlStrRef>
          </c:cat>
          <c:val>
            <c:numRef>
              <c:f>集計!$M$188:$M$202</c:f>
              <c:numCache>
                <c:formatCode>#,##0_ </c:formatCode>
                <c:ptCount val="15"/>
                <c:pt idx="0">
                  <c:v>6496</c:v>
                </c:pt>
                <c:pt idx="1">
                  <c:v>4542</c:v>
                </c:pt>
                <c:pt idx="2">
                  <c:v>12586</c:v>
                </c:pt>
                <c:pt idx="3">
                  <c:v>24298</c:v>
                </c:pt>
                <c:pt idx="4">
                  <c:v>31989</c:v>
                </c:pt>
                <c:pt idx="5">
                  <c:v>29516</c:v>
                </c:pt>
                <c:pt idx="6">
                  <c:v>34390</c:v>
                </c:pt>
                <c:pt idx="7">
                  <c:v>34677</c:v>
                </c:pt>
                <c:pt idx="8">
                  <c:v>35859</c:v>
                </c:pt>
                <c:pt idx="9">
                  <c:v>25966</c:v>
                </c:pt>
                <c:pt idx="10">
                  <c:v>27990</c:v>
                </c:pt>
                <c:pt idx="11">
                  <c:v>21368</c:v>
                </c:pt>
                <c:pt idx="12">
                  <c:v>27372</c:v>
                </c:pt>
                <c:pt idx="13">
                  <c:v>22400</c:v>
                </c:pt>
                <c:pt idx="14">
                  <c:v>1963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2DA-499E-84D2-BB1E9B23BFA8}"/>
            </c:ext>
          </c:extLst>
        </c:ser>
        <c:ser>
          <c:idx val="9"/>
          <c:order val="4"/>
          <c:tx>
            <c:strRef>
              <c:f>集計!$N$205</c:f>
              <c:strCache>
                <c:ptCount val="1"/>
                <c:pt idx="0">
                  <c:v>2009</c:v>
                </c:pt>
              </c:strCache>
            </c:strRef>
          </c:tx>
          <c:spPr>
            <a:ln w="28575" cap="rnd">
              <a:solidFill>
                <a:sysClr val="window" lastClr="FFFFFF">
                  <a:lumMod val="95000"/>
                </a:sysClr>
              </a:solidFill>
              <a:round/>
            </a:ln>
            <a:effectLst/>
          </c:spPr>
          <c:marker>
            <c:symbol val="none"/>
          </c:marker>
          <c:cat>
            <c:multiLvlStrRef>
              <c:f>集計!$A$209:$B$223</c:f>
              <c:multiLvlStrCache>
                <c:ptCount val="15"/>
                <c:lvl>
                  <c:pt idx="0">
                    <c:v>B</c:v>
                  </c:pt>
                  <c:pt idx="1">
                    <c:v>M</c:v>
                  </c:pt>
                  <c:pt idx="2">
                    <c:v>E</c:v>
                  </c:pt>
                  <c:pt idx="3">
                    <c:v>B</c:v>
                  </c:pt>
                  <c:pt idx="4">
                    <c:v>M</c:v>
                  </c:pt>
                  <c:pt idx="5">
                    <c:v>E</c:v>
                  </c:pt>
                  <c:pt idx="6">
                    <c:v>B</c:v>
                  </c:pt>
                  <c:pt idx="7">
                    <c:v>M</c:v>
                  </c:pt>
                  <c:pt idx="8">
                    <c:v>E</c:v>
                  </c:pt>
                  <c:pt idx="9">
                    <c:v>B</c:v>
                  </c:pt>
                  <c:pt idx="10">
                    <c:v>M</c:v>
                  </c:pt>
                  <c:pt idx="11">
                    <c:v>E</c:v>
                  </c:pt>
                  <c:pt idx="12">
                    <c:v>B</c:v>
                  </c:pt>
                  <c:pt idx="13">
                    <c:v>M</c:v>
                  </c:pt>
                  <c:pt idx="14">
                    <c:v>E</c:v>
                  </c:pt>
                </c:lvl>
                <c:lvl>
                  <c:pt idx="0">
                    <c:v>Aug.</c:v>
                  </c:pt>
                  <c:pt idx="3">
                    <c:v>Sep.</c:v>
                  </c:pt>
                  <c:pt idx="6">
                    <c:v>Oct.</c:v>
                  </c:pt>
                  <c:pt idx="9">
                    <c:v>Nov.</c:v>
                  </c:pt>
                  <c:pt idx="12">
                    <c:v>Dec.</c:v>
                  </c:pt>
                </c:lvl>
              </c:multiLvlStrCache>
            </c:multiLvlStrRef>
          </c:cat>
          <c:val>
            <c:numRef>
              <c:f>集計!$N$188:$N$202</c:f>
              <c:numCache>
                <c:formatCode>#,##0_ </c:formatCode>
                <c:ptCount val="15"/>
                <c:pt idx="0">
                  <c:v>5746</c:v>
                </c:pt>
                <c:pt idx="1">
                  <c:v>11510</c:v>
                </c:pt>
                <c:pt idx="2">
                  <c:v>18957</c:v>
                </c:pt>
                <c:pt idx="3">
                  <c:v>19755</c:v>
                </c:pt>
                <c:pt idx="4">
                  <c:v>26466</c:v>
                </c:pt>
                <c:pt idx="5">
                  <c:v>33427</c:v>
                </c:pt>
                <c:pt idx="6">
                  <c:v>29940</c:v>
                </c:pt>
                <c:pt idx="7">
                  <c:v>22077</c:v>
                </c:pt>
                <c:pt idx="8">
                  <c:v>33987</c:v>
                </c:pt>
                <c:pt idx="9">
                  <c:v>27760</c:v>
                </c:pt>
                <c:pt idx="10">
                  <c:v>19105</c:v>
                </c:pt>
                <c:pt idx="11">
                  <c:v>22104</c:v>
                </c:pt>
                <c:pt idx="12">
                  <c:v>19161</c:v>
                </c:pt>
                <c:pt idx="13">
                  <c:v>11750</c:v>
                </c:pt>
                <c:pt idx="14">
                  <c:v>3646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D2DA-499E-84D2-BB1E9B23BFA8}"/>
            </c:ext>
          </c:extLst>
        </c:ser>
        <c:ser>
          <c:idx val="10"/>
          <c:order val="5"/>
          <c:tx>
            <c:strRef>
              <c:f>集計!$O$205</c:f>
              <c:strCache>
                <c:ptCount val="1"/>
                <c:pt idx="0">
                  <c:v>2010</c:v>
                </c:pt>
              </c:strCache>
            </c:strRef>
          </c:tx>
          <c:spPr>
            <a:ln w="28575" cap="rnd">
              <a:solidFill>
                <a:sysClr val="window" lastClr="FFFFFF">
                  <a:lumMod val="95000"/>
                </a:sysClr>
              </a:solidFill>
              <a:round/>
            </a:ln>
            <a:effectLst/>
          </c:spPr>
          <c:marker>
            <c:symbol val="none"/>
          </c:marker>
          <c:cat>
            <c:multiLvlStrRef>
              <c:f>集計!$A$209:$B$223</c:f>
              <c:multiLvlStrCache>
                <c:ptCount val="15"/>
                <c:lvl>
                  <c:pt idx="0">
                    <c:v>B</c:v>
                  </c:pt>
                  <c:pt idx="1">
                    <c:v>M</c:v>
                  </c:pt>
                  <c:pt idx="2">
                    <c:v>E</c:v>
                  </c:pt>
                  <c:pt idx="3">
                    <c:v>B</c:v>
                  </c:pt>
                  <c:pt idx="4">
                    <c:v>M</c:v>
                  </c:pt>
                  <c:pt idx="5">
                    <c:v>E</c:v>
                  </c:pt>
                  <c:pt idx="6">
                    <c:v>B</c:v>
                  </c:pt>
                  <c:pt idx="7">
                    <c:v>M</c:v>
                  </c:pt>
                  <c:pt idx="8">
                    <c:v>E</c:v>
                  </c:pt>
                  <c:pt idx="9">
                    <c:v>B</c:v>
                  </c:pt>
                  <c:pt idx="10">
                    <c:v>M</c:v>
                  </c:pt>
                  <c:pt idx="11">
                    <c:v>E</c:v>
                  </c:pt>
                  <c:pt idx="12">
                    <c:v>B</c:v>
                  </c:pt>
                  <c:pt idx="13">
                    <c:v>M</c:v>
                  </c:pt>
                  <c:pt idx="14">
                    <c:v>E</c:v>
                  </c:pt>
                </c:lvl>
                <c:lvl>
                  <c:pt idx="0">
                    <c:v>Aug.</c:v>
                  </c:pt>
                  <c:pt idx="3">
                    <c:v>Sep.</c:v>
                  </c:pt>
                  <c:pt idx="6">
                    <c:v>Oct.</c:v>
                  </c:pt>
                  <c:pt idx="9">
                    <c:v>Nov.</c:v>
                  </c:pt>
                  <c:pt idx="12">
                    <c:v>Dec.</c:v>
                  </c:pt>
                </c:lvl>
              </c:multiLvlStrCache>
            </c:multiLvlStrRef>
          </c:cat>
          <c:val>
            <c:numRef>
              <c:f>集計!$O$188:$O$202</c:f>
              <c:numCache>
                <c:formatCode>#,##0_ </c:formatCode>
                <c:ptCount val="15"/>
                <c:pt idx="0">
                  <c:v>720</c:v>
                </c:pt>
                <c:pt idx="1">
                  <c:v>1031</c:v>
                </c:pt>
                <c:pt idx="2">
                  <c:v>6184</c:v>
                </c:pt>
                <c:pt idx="3">
                  <c:v>6218</c:v>
                </c:pt>
                <c:pt idx="4">
                  <c:v>15181</c:v>
                </c:pt>
                <c:pt idx="5">
                  <c:v>25623</c:v>
                </c:pt>
                <c:pt idx="6">
                  <c:v>23942</c:v>
                </c:pt>
                <c:pt idx="7">
                  <c:v>18817</c:v>
                </c:pt>
                <c:pt idx="8">
                  <c:v>35192</c:v>
                </c:pt>
                <c:pt idx="9">
                  <c:v>13716</c:v>
                </c:pt>
                <c:pt idx="10">
                  <c:v>12472</c:v>
                </c:pt>
                <c:pt idx="11">
                  <c:v>11399</c:v>
                </c:pt>
                <c:pt idx="12">
                  <c:v>15141</c:v>
                </c:pt>
                <c:pt idx="13">
                  <c:v>7065</c:v>
                </c:pt>
                <c:pt idx="14">
                  <c:v>273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D2DA-499E-84D2-BB1E9B23BFA8}"/>
            </c:ext>
          </c:extLst>
        </c:ser>
        <c:ser>
          <c:idx val="11"/>
          <c:order val="6"/>
          <c:tx>
            <c:strRef>
              <c:f>集計!$P$205</c:f>
              <c:strCache>
                <c:ptCount val="1"/>
                <c:pt idx="0">
                  <c:v>2011</c:v>
                </c:pt>
              </c:strCache>
            </c:strRef>
          </c:tx>
          <c:spPr>
            <a:ln w="28575" cap="rnd">
              <a:solidFill>
                <a:sysClr val="window" lastClr="FFFFFF">
                  <a:lumMod val="85000"/>
                </a:sysClr>
              </a:solidFill>
              <a:round/>
            </a:ln>
            <a:effectLst/>
          </c:spPr>
          <c:marker>
            <c:symbol val="none"/>
          </c:marker>
          <c:cat>
            <c:multiLvlStrRef>
              <c:f>集計!$A$209:$B$223</c:f>
              <c:multiLvlStrCache>
                <c:ptCount val="15"/>
                <c:lvl>
                  <c:pt idx="0">
                    <c:v>B</c:v>
                  </c:pt>
                  <c:pt idx="1">
                    <c:v>M</c:v>
                  </c:pt>
                  <c:pt idx="2">
                    <c:v>E</c:v>
                  </c:pt>
                  <c:pt idx="3">
                    <c:v>B</c:v>
                  </c:pt>
                  <c:pt idx="4">
                    <c:v>M</c:v>
                  </c:pt>
                  <c:pt idx="5">
                    <c:v>E</c:v>
                  </c:pt>
                  <c:pt idx="6">
                    <c:v>B</c:v>
                  </c:pt>
                  <c:pt idx="7">
                    <c:v>M</c:v>
                  </c:pt>
                  <c:pt idx="8">
                    <c:v>E</c:v>
                  </c:pt>
                  <c:pt idx="9">
                    <c:v>B</c:v>
                  </c:pt>
                  <c:pt idx="10">
                    <c:v>M</c:v>
                  </c:pt>
                  <c:pt idx="11">
                    <c:v>E</c:v>
                  </c:pt>
                  <c:pt idx="12">
                    <c:v>B</c:v>
                  </c:pt>
                  <c:pt idx="13">
                    <c:v>M</c:v>
                  </c:pt>
                  <c:pt idx="14">
                    <c:v>E</c:v>
                  </c:pt>
                </c:lvl>
                <c:lvl>
                  <c:pt idx="0">
                    <c:v>Aug.</c:v>
                  </c:pt>
                  <c:pt idx="3">
                    <c:v>Sep.</c:v>
                  </c:pt>
                  <c:pt idx="6">
                    <c:v>Oct.</c:v>
                  </c:pt>
                  <c:pt idx="9">
                    <c:v>Nov.</c:v>
                  </c:pt>
                  <c:pt idx="12">
                    <c:v>Dec.</c:v>
                  </c:pt>
                </c:lvl>
              </c:multiLvlStrCache>
            </c:multiLvlStrRef>
          </c:cat>
          <c:val>
            <c:numRef>
              <c:f>集計!$P$188:$P$202</c:f>
              <c:numCache>
                <c:formatCode>#,##0_ </c:formatCode>
                <c:ptCount val="15"/>
                <c:pt idx="0">
                  <c:v>883</c:v>
                </c:pt>
                <c:pt idx="1">
                  <c:v>3265</c:v>
                </c:pt>
                <c:pt idx="2">
                  <c:v>12745</c:v>
                </c:pt>
                <c:pt idx="3">
                  <c:v>8563</c:v>
                </c:pt>
                <c:pt idx="4">
                  <c:v>17692</c:v>
                </c:pt>
                <c:pt idx="5">
                  <c:v>29065</c:v>
                </c:pt>
                <c:pt idx="6">
                  <c:v>27105</c:v>
                </c:pt>
                <c:pt idx="7">
                  <c:v>25937</c:v>
                </c:pt>
                <c:pt idx="8">
                  <c:v>29647</c:v>
                </c:pt>
                <c:pt idx="9">
                  <c:v>23725</c:v>
                </c:pt>
                <c:pt idx="10">
                  <c:v>14073</c:v>
                </c:pt>
                <c:pt idx="11">
                  <c:v>6012</c:v>
                </c:pt>
                <c:pt idx="12">
                  <c:v>5851</c:v>
                </c:pt>
                <c:pt idx="13">
                  <c:v>2384</c:v>
                </c:pt>
                <c:pt idx="1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D2DA-499E-84D2-BB1E9B23BFA8}"/>
            </c:ext>
          </c:extLst>
        </c:ser>
        <c:ser>
          <c:idx val="12"/>
          <c:order val="7"/>
          <c:tx>
            <c:strRef>
              <c:f>集計!$Q$205</c:f>
              <c:strCache>
                <c:ptCount val="1"/>
                <c:pt idx="0">
                  <c:v>2012</c:v>
                </c:pt>
              </c:strCache>
            </c:strRef>
          </c:tx>
          <c:spPr>
            <a:ln w="28575" cap="rnd">
              <a:solidFill>
                <a:sysClr val="window" lastClr="FFFFFF">
                  <a:lumMod val="75000"/>
                </a:sysClr>
              </a:solidFill>
              <a:round/>
            </a:ln>
            <a:effectLst/>
          </c:spPr>
          <c:marker>
            <c:symbol val="none"/>
          </c:marker>
          <c:cat>
            <c:multiLvlStrRef>
              <c:f>集計!$A$209:$B$223</c:f>
              <c:multiLvlStrCache>
                <c:ptCount val="15"/>
                <c:lvl>
                  <c:pt idx="0">
                    <c:v>B</c:v>
                  </c:pt>
                  <c:pt idx="1">
                    <c:v>M</c:v>
                  </c:pt>
                  <c:pt idx="2">
                    <c:v>E</c:v>
                  </c:pt>
                  <c:pt idx="3">
                    <c:v>B</c:v>
                  </c:pt>
                  <c:pt idx="4">
                    <c:v>M</c:v>
                  </c:pt>
                  <c:pt idx="5">
                    <c:v>E</c:v>
                  </c:pt>
                  <c:pt idx="6">
                    <c:v>B</c:v>
                  </c:pt>
                  <c:pt idx="7">
                    <c:v>M</c:v>
                  </c:pt>
                  <c:pt idx="8">
                    <c:v>E</c:v>
                  </c:pt>
                  <c:pt idx="9">
                    <c:v>B</c:v>
                  </c:pt>
                  <c:pt idx="10">
                    <c:v>M</c:v>
                  </c:pt>
                  <c:pt idx="11">
                    <c:v>E</c:v>
                  </c:pt>
                  <c:pt idx="12">
                    <c:v>B</c:v>
                  </c:pt>
                  <c:pt idx="13">
                    <c:v>M</c:v>
                  </c:pt>
                  <c:pt idx="14">
                    <c:v>E</c:v>
                  </c:pt>
                </c:lvl>
                <c:lvl>
                  <c:pt idx="0">
                    <c:v>Aug.</c:v>
                  </c:pt>
                  <c:pt idx="3">
                    <c:v>Sep.</c:v>
                  </c:pt>
                  <c:pt idx="6">
                    <c:v>Oct.</c:v>
                  </c:pt>
                  <c:pt idx="9">
                    <c:v>Nov.</c:v>
                  </c:pt>
                  <c:pt idx="12">
                    <c:v>Dec.</c:v>
                  </c:pt>
                </c:lvl>
              </c:multiLvlStrCache>
            </c:multiLvlStrRef>
          </c:cat>
          <c:val>
            <c:numRef>
              <c:f>集計!$Q$188:$Q$202</c:f>
              <c:numCache>
                <c:formatCode>#,##0_ </c:formatCode>
                <c:ptCount val="15"/>
                <c:pt idx="0">
                  <c:v>434</c:v>
                </c:pt>
                <c:pt idx="1">
                  <c:v>1552</c:v>
                </c:pt>
                <c:pt idx="2">
                  <c:v>11827</c:v>
                </c:pt>
                <c:pt idx="3">
                  <c:v>20489</c:v>
                </c:pt>
                <c:pt idx="4">
                  <c:v>18643</c:v>
                </c:pt>
                <c:pt idx="5">
                  <c:v>25735</c:v>
                </c:pt>
                <c:pt idx="6">
                  <c:v>31740</c:v>
                </c:pt>
                <c:pt idx="7">
                  <c:v>29155</c:v>
                </c:pt>
                <c:pt idx="8">
                  <c:v>22064</c:v>
                </c:pt>
                <c:pt idx="9">
                  <c:v>15970</c:v>
                </c:pt>
                <c:pt idx="10">
                  <c:v>15571</c:v>
                </c:pt>
                <c:pt idx="11">
                  <c:v>12692</c:v>
                </c:pt>
                <c:pt idx="12">
                  <c:v>8538</c:v>
                </c:pt>
                <c:pt idx="13">
                  <c:v>3661</c:v>
                </c:pt>
                <c:pt idx="14">
                  <c:v>129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D2DA-499E-84D2-BB1E9B23BFA8}"/>
            </c:ext>
          </c:extLst>
        </c:ser>
        <c:ser>
          <c:idx val="13"/>
          <c:order val="8"/>
          <c:tx>
            <c:strRef>
              <c:f>集計!$R$205</c:f>
              <c:strCache>
                <c:ptCount val="1"/>
                <c:pt idx="0">
                  <c:v>2013</c:v>
                </c:pt>
              </c:strCache>
            </c:strRef>
          </c:tx>
          <c:spPr>
            <a:ln w="28575" cap="rnd">
              <a:solidFill>
                <a:sysClr val="window" lastClr="FFFFFF">
                  <a:lumMod val="65000"/>
                </a:sysClr>
              </a:solidFill>
              <a:round/>
            </a:ln>
            <a:effectLst/>
          </c:spPr>
          <c:marker>
            <c:symbol val="none"/>
          </c:marker>
          <c:cat>
            <c:multiLvlStrRef>
              <c:f>集計!$A$209:$B$223</c:f>
              <c:multiLvlStrCache>
                <c:ptCount val="15"/>
                <c:lvl>
                  <c:pt idx="0">
                    <c:v>B</c:v>
                  </c:pt>
                  <c:pt idx="1">
                    <c:v>M</c:v>
                  </c:pt>
                  <c:pt idx="2">
                    <c:v>E</c:v>
                  </c:pt>
                  <c:pt idx="3">
                    <c:v>B</c:v>
                  </c:pt>
                  <c:pt idx="4">
                    <c:v>M</c:v>
                  </c:pt>
                  <c:pt idx="5">
                    <c:v>E</c:v>
                  </c:pt>
                  <c:pt idx="6">
                    <c:v>B</c:v>
                  </c:pt>
                  <c:pt idx="7">
                    <c:v>M</c:v>
                  </c:pt>
                  <c:pt idx="8">
                    <c:v>E</c:v>
                  </c:pt>
                  <c:pt idx="9">
                    <c:v>B</c:v>
                  </c:pt>
                  <c:pt idx="10">
                    <c:v>M</c:v>
                  </c:pt>
                  <c:pt idx="11">
                    <c:v>E</c:v>
                  </c:pt>
                  <c:pt idx="12">
                    <c:v>B</c:v>
                  </c:pt>
                  <c:pt idx="13">
                    <c:v>M</c:v>
                  </c:pt>
                  <c:pt idx="14">
                    <c:v>E</c:v>
                  </c:pt>
                </c:lvl>
                <c:lvl>
                  <c:pt idx="0">
                    <c:v>Aug.</c:v>
                  </c:pt>
                  <c:pt idx="3">
                    <c:v>Sep.</c:v>
                  </c:pt>
                  <c:pt idx="6">
                    <c:v>Oct.</c:v>
                  </c:pt>
                  <c:pt idx="9">
                    <c:v>Nov.</c:v>
                  </c:pt>
                  <c:pt idx="12">
                    <c:v>Dec.</c:v>
                  </c:pt>
                </c:lvl>
              </c:multiLvlStrCache>
            </c:multiLvlStrRef>
          </c:cat>
          <c:val>
            <c:numRef>
              <c:f>集計!$R$188:$R$202</c:f>
              <c:numCache>
                <c:formatCode>#,##0_ </c:formatCode>
                <c:ptCount val="15"/>
                <c:pt idx="0">
                  <c:v>57</c:v>
                </c:pt>
                <c:pt idx="1">
                  <c:v>440</c:v>
                </c:pt>
                <c:pt idx="2">
                  <c:v>3192</c:v>
                </c:pt>
                <c:pt idx="3">
                  <c:v>7623</c:v>
                </c:pt>
                <c:pt idx="4">
                  <c:v>18876</c:v>
                </c:pt>
                <c:pt idx="5">
                  <c:v>18277</c:v>
                </c:pt>
                <c:pt idx="6">
                  <c:v>22515</c:v>
                </c:pt>
                <c:pt idx="7">
                  <c:v>19997</c:v>
                </c:pt>
                <c:pt idx="8">
                  <c:v>24483</c:v>
                </c:pt>
                <c:pt idx="9">
                  <c:v>13378</c:v>
                </c:pt>
                <c:pt idx="10">
                  <c:v>9402</c:v>
                </c:pt>
                <c:pt idx="11">
                  <c:v>8368</c:v>
                </c:pt>
                <c:pt idx="12">
                  <c:v>1123</c:v>
                </c:pt>
                <c:pt idx="13">
                  <c:v>12</c:v>
                </c:pt>
                <c:pt idx="1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D2DA-499E-84D2-BB1E9B23BFA8}"/>
            </c:ext>
          </c:extLst>
        </c:ser>
        <c:ser>
          <c:idx val="14"/>
          <c:order val="9"/>
          <c:tx>
            <c:strRef>
              <c:f>集計!$S$205</c:f>
              <c:strCache>
                <c:ptCount val="1"/>
                <c:pt idx="0">
                  <c:v>2014</c:v>
                </c:pt>
              </c:strCache>
            </c:strRef>
          </c:tx>
          <c:spPr>
            <a:ln w="28575" cap="rnd">
              <a:solidFill>
                <a:sysClr val="window" lastClr="FFFFFF">
                  <a:lumMod val="50000"/>
                </a:sysClr>
              </a:solidFill>
              <a:round/>
            </a:ln>
            <a:effectLst/>
          </c:spPr>
          <c:marker>
            <c:symbol val="none"/>
          </c:marker>
          <c:cat>
            <c:multiLvlStrRef>
              <c:f>集計!$A$209:$B$223</c:f>
              <c:multiLvlStrCache>
                <c:ptCount val="15"/>
                <c:lvl>
                  <c:pt idx="0">
                    <c:v>B</c:v>
                  </c:pt>
                  <c:pt idx="1">
                    <c:v>M</c:v>
                  </c:pt>
                  <c:pt idx="2">
                    <c:v>E</c:v>
                  </c:pt>
                  <c:pt idx="3">
                    <c:v>B</c:v>
                  </c:pt>
                  <c:pt idx="4">
                    <c:v>M</c:v>
                  </c:pt>
                  <c:pt idx="5">
                    <c:v>E</c:v>
                  </c:pt>
                  <c:pt idx="6">
                    <c:v>B</c:v>
                  </c:pt>
                  <c:pt idx="7">
                    <c:v>M</c:v>
                  </c:pt>
                  <c:pt idx="8">
                    <c:v>E</c:v>
                  </c:pt>
                  <c:pt idx="9">
                    <c:v>B</c:v>
                  </c:pt>
                  <c:pt idx="10">
                    <c:v>M</c:v>
                  </c:pt>
                  <c:pt idx="11">
                    <c:v>E</c:v>
                  </c:pt>
                  <c:pt idx="12">
                    <c:v>B</c:v>
                  </c:pt>
                  <c:pt idx="13">
                    <c:v>M</c:v>
                  </c:pt>
                  <c:pt idx="14">
                    <c:v>E</c:v>
                  </c:pt>
                </c:lvl>
                <c:lvl>
                  <c:pt idx="0">
                    <c:v>Aug.</c:v>
                  </c:pt>
                  <c:pt idx="3">
                    <c:v>Sep.</c:v>
                  </c:pt>
                  <c:pt idx="6">
                    <c:v>Oct.</c:v>
                  </c:pt>
                  <c:pt idx="9">
                    <c:v>Nov.</c:v>
                  </c:pt>
                  <c:pt idx="12">
                    <c:v>Dec.</c:v>
                  </c:pt>
                </c:lvl>
              </c:multiLvlStrCache>
            </c:multiLvlStrRef>
          </c:cat>
          <c:val>
            <c:numRef>
              <c:f>集計!$S$188:$S$202</c:f>
              <c:numCache>
                <c:formatCode>#,##0_ </c:formatCode>
                <c:ptCount val="15"/>
                <c:pt idx="0">
                  <c:v>0</c:v>
                </c:pt>
                <c:pt idx="1">
                  <c:v>1426</c:v>
                </c:pt>
                <c:pt idx="2">
                  <c:v>4359</c:v>
                </c:pt>
                <c:pt idx="3">
                  <c:v>15078</c:v>
                </c:pt>
                <c:pt idx="4">
                  <c:v>24408</c:v>
                </c:pt>
                <c:pt idx="5">
                  <c:v>23884</c:v>
                </c:pt>
                <c:pt idx="6">
                  <c:v>30803</c:v>
                </c:pt>
                <c:pt idx="7">
                  <c:v>24892</c:v>
                </c:pt>
                <c:pt idx="8">
                  <c:v>28659</c:v>
                </c:pt>
                <c:pt idx="9">
                  <c:v>25964</c:v>
                </c:pt>
                <c:pt idx="10">
                  <c:v>21203</c:v>
                </c:pt>
                <c:pt idx="11">
                  <c:v>16653</c:v>
                </c:pt>
                <c:pt idx="12">
                  <c:v>7123</c:v>
                </c:pt>
                <c:pt idx="13">
                  <c:v>247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D2DA-499E-84D2-BB1E9B23BFA8}"/>
            </c:ext>
          </c:extLst>
        </c:ser>
        <c:ser>
          <c:idx val="15"/>
          <c:order val="10"/>
          <c:tx>
            <c:strRef>
              <c:f>集計!$T$205</c:f>
              <c:strCache>
                <c:ptCount val="1"/>
                <c:pt idx="0">
                  <c:v>2015</c:v>
                </c:pt>
              </c:strCache>
            </c:strRef>
          </c:tx>
          <c:spPr>
            <a:ln w="28575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cat>
            <c:multiLvlStrRef>
              <c:f>集計!$A$209:$B$223</c:f>
              <c:multiLvlStrCache>
                <c:ptCount val="15"/>
                <c:lvl>
                  <c:pt idx="0">
                    <c:v>B</c:v>
                  </c:pt>
                  <c:pt idx="1">
                    <c:v>M</c:v>
                  </c:pt>
                  <c:pt idx="2">
                    <c:v>E</c:v>
                  </c:pt>
                  <c:pt idx="3">
                    <c:v>B</c:v>
                  </c:pt>
                  <c:pt idx="4">
                    <c:v>M</c:v>
                  </c:pt>
                  <c:pt idx="5">
                    <c:v>E</c:v>
                  </c:pt>
                  <c:pt idx="6">
                    <c:v>B</c:v>
                  </c:pt>
                  <c:pt idx="7">
                    <c:v>M</c:v>
                  </c:pt>
                  <c:pt idx="8">
                    <c:v>E</c:v>
                  </c:pt>
                  <c:pt idx="9">
                    <c:v>B</c:v>
                  </c:pt>
                  <c:pt idx="10">
                    <c:v>M</c:v>
                  </c:pt>
                  <c:pt idx="11">
                    <c:v>E</c:v>
                  </c:pt>
                  <c:pt idx="12">
                    <c:v>B</c:v>
                  </c:pt>
                  <c:pt idx="13">
                    <c:v>M</c:v>
                  </c:pt>
                  <c:pt idx="14">
                    <c:v>E</c:v>
                  </c:pt>
                </c:lvl>
                <c:lvl>
                  <c:pt idx="0">
                    <c:v>Aug.</c:v>
                  </c:pt>
                  <c:pt idx="3">
                    <c:v>Sep.</c:v>
                  </c:pt>
                  <c:pt idx="6">
                    <c:v>Oct.</c:v>
                  </c:pt>
                  <c:pt idx="9">
                    <c:v>Nov.</c:v>
                  </c:pt>
                  <c:pt idx="12">
                    <c:v>Dec.</c:v>
                  </c:pt>
                </c:lvl>
              </c:multiLvlStrCache>
            </c:multiLvlStrRef>
          </c:cat>
          <c:val>
            <c:numRef>
              <c:f>集計!$T$188:$T$202</c:f>
              <c:numCache>
                <c:formatCode>#,##0_ </c:formatCode>
                <c:ptCount val="15"/>
                <c:pt idx="0">
                  <c:v>188.14570000000001</c:v>
                </c:pt>
                <c:pt idx="1">
                  <c:v>1598.7508</c:v>
                </c:pt>
                <c:pt idx="2">
                  <c:v>7762.4892</c:v>
                </c:pt>
                <c:pt idx="3">
                  <c:v>8218.8117000000002</c:v>
                </c:pt>
                <c:pt idx="4">
                  <c:v>7585.1088</c:v>
                </c:pt>
                <c:pt idx="5">
                  <c:v>12682.945900000001</c:v>
                </c:pt>
                <c:pt idx="6">
                  <c:v>11432.373300000001</c:v>
                </c:pt>
                <c:pt idx="7">
                  <c:v>17542.111199999999</c:v>
                </c:pt>
                <c:pt idx="8">
                  <c:v>17930.444500000001</c:v>
                </c:pt>
                <c:pt idx="9">
                  <c:v>16057.7487</c:v>
                </c:pt>
                <c:pt idx="10">
                  <c:v>8758.4364999999998</c:v>
                </c:pt>
                <c:pt idx="11">
                  <c:v>2476.09</c:v>
                </c:pt>
                <c:pt idx="12">
                  <c:v>17.231000000000002</c:v>
                </c:pt>
                <c:pt idx="13">
                  <c:v>0</c:v>
                </c:pt>
                <c:pt idx="1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D2DA-499E-84D2-BB1E9B23BFA8}"/>
            </c:ext>
          </c:extLst>
        </c:ser>
        <c:ser>
          <c:idx val="16"/>
          <c:order val="11"/>
          <c:tx>
            <c:strRef>
              <c:f>集計!$U$205</c:f>
              <c:strCache>
                <c:ptCount val="1"/>
                <c:pt idx="0">
                  <c:v>2016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cat>
            <c:multiLvlStrRef>
              <c:f>集計!$A$209:$B$223</c:f>
              <c:multiLvlStrCache>
                <c:ptCount val="15"/>
                <c:lvl>
                  <c:pt idx="0">
                    <c:v>B</c:v>
                  </c:pt>
                  <c:pt idx="1">
                    <c:v>M</c:v>
                  </c:pt>
                  <c:pt idx="2">
                    <c:v>E</c:v>
                  </c:pt>
                  <c:pt idx="3">
                    <c:v>B</c:v>
                  </c:pt>
                  <c:pt idx="4">
                    <c:v>M</c:v>
                  </c:pt>
                  <c:pt idx="5">
                    <c:v>E</c:v>
                  </c:pt>
                  <c:pt idx="6">
                    <c:v>B</c:v>
                  </c:pt>
                  <c:pt idx="7">
                    <c:v>M</c:v>
                  </c:pt>
                  <c:pt idx="8">
                    <c:v>E</c:v>
                  </c:pt>
                  <c:pt idx="9">
                    <c:v>B</c:v>
                  </c:pt>
                  <c:pt idx="10">
                    <c:v>M</c:v>
                  </c:pt>
                  <c:pt idx="11">
                    <c:v>E</c:v>
                  </c:pt>
                  <c:pt idx="12">
                    <c:v>B</c:v>
                  </c:pt>
                  <c:pt idx="13">
                    <c:v>M</c:v>
                  </c:pt>
                  <c:pt idx="14">
                    <c:v>E</c:v>
                  </c:pt>
                </c:lvl>
                <c:lvl>
                  <c:pt idx="0">
                    <c:v>Aug.</c:v>
                  </c:pt>
                  <c:pt idx="3">
                    <c:v>Sep.</c:v>
                  </c:pt>
                  <c:pt idx="6">
                    <c:v>Oct.</c:v>
                  </c:pt>
                  <c:pt idx="9">
                    <c:v>Nov.</c:v>
                  </c:pt>
                  <c:pt idx="12">
                    <c:v>Dec.</c:v>
                  </c:pt>
                </c:lvl>
              </c:multiLvlStrCache>
            </c:multiLvlStrRef>
          </c:cat>
          <c:val>
            <c:numRef>
              <c:f>集計!$U$188:$U$202</c:f>
              <c:numCache>
                <c:formatCode>#,##0_ </c:formatCode>
                <c:ptCount val="15"/>
                <c:pt idx="0">
                  <c:v>90.781999999999996</c:v>
                </c:pt>
                <c:pt idx="1">
                  <c:v>664.51549999999997</c:v>
                </c:pt>
                <c:pt idx="2">
                  <c:v>3683.2568000000001</c:v>
                </c:pt>
                <c:pt idx="3">
                  <c:v>5554.6634000000004</c:v>
                </c:pt>
                <c:pt idx="4">
                  <c:v>13109.846400000002</c:v>
                </c:pt>
                <c:pt idx="5">
                  <c:v>20289.436299999998</c:v>
                </c:pt>
                <c:pt idx="6">
                  <c:v>11535.991199999999</c:v>
                </c:pt>
                <c:pt idx="7">
                  <c:v>18623.895799999995</c:v>
                </c:pt>
                <c:pt idx="8">
                  <c:v>14808.187999999998</c:v>
                </c:pt>
                <c:pt idx="9">
                  <c:v>12187.030700000001</c:v>
                </c:pt>
                <c:pt idx="10">
                  <c:v>6162.7393999999995</c:v>
                </c:pt>
                <c:pt idx="11">
                  <c:v>1821.1523</c:v>
                </c:pt>
                <c:pt idx="12">
                  <c:v>1054.1310000000001</c:v>
                </c:pt>
                <c:pt idx="13">
                  <c:v>0.56999999999999995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D2DA-499E-84D2-BB1E9B23BFA8}"/>
            </c:ext>
          </c:extLst>
        </c:ser>
        <c:ser>
          <c:idx val="17"/>
          <c:order val="12"/>
          <c:tx>
            <c:strRef>
              <c:f>集計!$V$205</c:f>
              <c:strCache>
                <c:ptCount val="1"/>
                <c:pt idx="0">
                  <c:v>2017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multiLvlStrRef>
              <c:f>集計!$A$209:$B$223</c:f>
              <c:multiLvlStrCache>
                <c:ptCount val="15"/>
                <c:lvl>
                  <c:pt idx="0">
                    <c:v>B</c:v>
                  </c:pt>
                  <c:pt idx="1">
                    <c:v>M</c:v>
                  </c:pt>
                  <c:pt idx="2">
                    <c:v>E</c:v>
                  </c:pt>
                  <c:pt idx="3">
                    <c:v>B</c:v>
                  </c:pt>
                  <c:pt idx="4">
                    <c:v>M</c:v>
                  </c:pt>
                  <c:pt idx="5">
                    <c:v>E</c:v>
                  </c:pt>
                  <c:pt idx="6">
                    <c:v>B</c:v>
                  </c:pt>
                  <c:pt idx="7">
                    <c:v>M</c:v>
                  </c:pt>
                  <c:pt idx="8">
                    <c:v>E</c:v>
                  </c:pt>
                  <c:pt idx="9">
                    <c:v>B</c:v>
                  </c:pt>
                  <c:pt idx="10">
                    <c:v>M</c:v>
                  </c:pt>
                  <c:pt idx="11">
                    <c:v>E</c:v>
                  </c:pt>
                  <c:pt idx="12">
                    <c:v>B</c:v>
                  </c:pt>
                  <c:pt idx="13">
                    <c:v>M</c:v>
                  </c:pt>
                  <c:pt idx="14">
                    <c:v>E</c:v>
                  </c:pt>
                </c:lvl>
                <c:lvl>
                  <c:pt idx="0">
                    <c:v>Aug.</c:v>
                  </c:pt>
                  <c:pt idx="3">
                    <c:v>Sep.</c:v>
                  </c:pt>
                  <c:pt idx="6">
                    <c:v>Oct.</c:v>
                  </c:pt>
                  <c:pt idx="9">
                    <c:v>Nov.</c:v>
                  </c:pt>
                  <c:pt idx="12">
                    <c:v>Dec.</c:v>
                  </c:pt>
                </c:lvl>
              </c:multiLvlStrCache>
            </c:multiLvlStrRef>
          </c:cat>
          <c:val>
            <c:numRef>
              <c:f>集計!$V$188:$V$202</c:f>
              <c:numCache>
                <c:formatCode>#,##0_ </c:formatCode>
                <c:ptCount val="15"/>
                <c:pt idx="0">
                  <c:v>7.0210000000000008</c:v>
                </c:pt>
                <c:pt idx="1">
                  <c:v>1771.2478000000001</c:v>
                </c:pt>
                <c:pt idx="2">
                  <c:v>5063.2774000000009</c:v>
                </c:pt>
                <c:pt idx="3">
                  <c:v>2108.924</c:v>
                </c:pt>
                <c:pt idx="4">
                  <c:v>4389.1561999999994</c:v>
                </c:pt>
                <c:pt idx="5">
                  <c:v>6555.6710000000003</c:v>
                </c:pt>
                <c:pt idx="6">
                  <c:v>11365.875899999999</c:v>
                </c:pt>
                <c:pt idx="7">
                  <c:v>7464.4701999999997</c:v>
                </c:pt>
                <c:pt idx="8">
                  <c:v>7027.0718999999999</c:v>
                </c:pt>
                <c:pt idx="9">
                  <c:v>13836.432500000003</c:v>
                </c:pt>
                <c:pt idx="10">
                  <c:v>6594.8540000000003</c:v>
                </c:pt>
                <c:pt idx="11">
                  <c:v>7759.1289999999999</c:v>
                </c:pt>
                <c:pt idx="12">
                  <c:v>3006.0519999999997</c:v>
                </c:pt>
                <c:pt idx="13">
                  <c:v>166.57300000000001</c:v>
                </c:pt>
                <c:pt idx="14">
                  <c:v>49.73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D2DA-499E-84D2-BB1E9B23BFA8}"/>
            </c:ext>
          </c:extLst>
        </c:ser>
        <c:ser>
          <c:idx val="18"/>
          <c:order val="13"/>
          <c:tx>
            <c:strRef>
              <c:f>集計!$W$205</c:f>
              <c:strCache>
                <c:ptCount val="1"/>
                <c:pt idx="0">
                  <c:v>2018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cat>
            <c:multiLvlStrRef>
              <c:f>集計!$A$209:$B$223</c:f>
              <c:multiLvlStrCache>
                <c:ptCount val="15"/>
                <c:lvl>
                  <c:pt idx="0">
                    <c:v>B</c:v>
                  </c:pt>
                  <c:pt idx="1">
                    <c:v>M</c:v>
                  </c:pt>
                  <c:pt idx="2">
                    <c:v>E</c:v>
                  </c:pt>
                  <c:pt idx="3">
                    <c:v>B</c:v>
                  </c:pt>
                  <c:pt idx="4">
                    <c:v>M</c:v>
                  </c:pt>
                  <c:pt idx="5">
                    <c:v>E</c:v>
                  </c:pt>
                  <c:pt idx="6">
                    <c:v>B</c:v>
                  </c:pt>
                  <c:pt idx="7">
                    <c:v>M</c:v>
                  </c:pt>
                  <c:pt idx="8">
                    <c:v>E</c:v>
                  </c:pt>
                  <c:pt idx="9">
                    <c:v>B</c:v>
                  </c:pt>
                  <c:pt idx="10">
                    <c:v>M</c:v>
                  </c:pt>
                  <c:pt idx="11">
                    <c:v>E</c:v>
                  </c:pt>
                  <c:pt idx="12">
                    <c:v>B</c:v>
                  </c:pt>
                  <c:pt idx="13">
                    <c:v>M</c:v>
                  </c:pt>
                  <c:pt idx="14">
                    <c:v>E</c:v>
                  </c:pt>
                </c:lvl>
                <c:lvl>
                  <c:pt idx="0">
                    <c:v>Aug.</c:v>
                  </c:pt>
                  <c:pt idx="3">
                    <c:v>Sep.</c:v>
                  </c:pt>
                  <c:pt idx="6">
                    <c:v>Oct.</c:v>
                  </c:pt>
                  <c:pt idx="9">
                    <c:v>Nov.</c:v>
                  </c:pt>
                  <c:pt idx="12">
                    <c:v>Dec.</c:v>
                  </c:pt>
                </c:lvl>
              </c:multiLvlStrCache>
            </c:multiLvlStrRef>
          </c:cat>
          <c:val>
            <c:numRef>
              <c:f>集計!$W$188:$W$202</c:f>
              <c:numCache>
                <c:formatCode>#,##0_ </c:formatCode>
                <c:ptCount val="15"/>
                <c:pt idx="0">
                  <c:v>18.594000000000001</c:v>
                </c:pt>
                <c:pt idx="1">
                  <c:v>817.90539999999999</c:v>
                </c:pt>
                <c:pt idx="2">
                  <c:v>8961.5668000000005</c:v>
                </c:pt>
                <c:pt idx="3">
                  <c:v>3218.1913999999997</c:v>
                </c:pt>
                <c:pt idx="4">
                  <c:v>12606.826100000002</c:v>
                </c:pt>
                <c:pt idx="5">
                  <c:v>14677.8843</c:v>
                </c:pt>
                <c:pt idx="6">
                  <c:v>15560.828599999999</c:v>
                </c:pt>
                <c:pt idx="7">
                  <c:v>21271.4339</c:v>
                </c:pt>
                <c:pt idx="8">
                  <c:v>19652.864699999998</c:v>
                </c:pt>
                <c:pt idx="9">
                  <c:v>10971.442999999999</c:v>
                </c:pt>
                <c:pt idx="10">
                  <c:v>5914.1284000000005</c:v>
                </c:pt>
                <c:pt idx="11">
                  <c:v>4533.7852999999996</c:v>
                </c:pt>
                <c:pt idx="12">
                  <c:v>1591</c:v>
                </c:pt>
                <c:pt idx="13">
                  <c:v>132</c:v>
                </c:pt>
                <c:pt idx="1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D2DA-499E-84D2-BB1E9B23BFA8}"/>
            </c:ext>
          </c:extLst>
        </c:ser>
        <c:ser>
          <c:idx val="19"/>
          <c:order val="14"/>
          <c:tx>
            <c:strRef>
              <c:f>集計!$X$205</c:f>
              <c:strCache>
                <c:ptCount val="1"/>
                <c:pt idx="0">
                  <c:v>2019</c:v>
                </c:pt>
              </c:strCache>
            </c:strRef>
          </c:tx>
          <c:spPr>
            <a:ln w="28575" cap="rnd">
              <a:solidFill>
                <a:srgbClr val="ED7D31"/>
              </a:solidFill>
              <a:round/>
            </a:ln>
            <a:effectLst/>
          </c:spPr>
          <c:marker>
            <c:symbol val="none"/>
          </c:marker>
          <c:cat>
            <c:multiLvlStrRef>
              <c:f>集計!$A$209:$B$223</c:f>
              <c:multiLvlStrCache>
                <c:ptCount val="15"/>
                <c:lvl>
                  <c:pt idx="0">
                    <c:v>B</c:v>
                  </c:pt>
                  <c:pt idx="1">
                    <c:v>M</c:v>
                  </c:pt>
                  <c:pt idx="2">
                    <c:v>E</c:v>
                  </c:pt>
                  <c:pt idx="3">
                    <c:v>B</c:v>
                  </c:pt>
                  <c:pt idx="4">
                    <c:v>M</c:v>
                  </c:pt>
                  <c:pt idx="5">
                    <c:v>E</c:v>
                  </c:pt>
                  <c:pt idx="6">
                    <c:v>B</c:v>
                  </c:pt>
                  <c:pt idx="7">
                    <c:v>M</c:v>
                  </c:pt>
                  <c:pt idx="8">
                    <c:v>E</c:v>
                  </c:pt>
                  <c:pt idx="9">
                    <c:v>B</c:v>
                  </c:pt>
                  <c:pt idx="10">
                    <c:v>M</c:v>
                  </c:pt>
                  <c:pt idx="11">
                    <c:v>E</c:v>
                  </c:pt>
                  <c:pt idx="12">
                    <c:v>B</c:v>
                  </c:pt>
                  <c:pt idx="13">
                    <c:v>M</c:v>
                  </c:pt>
                  <c:pt idx="14">
                    <c:v>E</c:v>
                  </c:pt>
                </c:lvl>
                <c:lvl>
                  <c:pt idx="0">
                    <c:v>Aug.</c:v>
                  </c:pt>
                  <c:pt idx="3">
                    <c:v>Sep.</c:v>
                  </c:pt>
                  <c:pt idx="6">
                    <c:v>Oct.</c:v>
                  </c:pt>
                  <c:pt idx="9">
                    <c:v>Nov.</c:v>
                  </c:pt>
                  <c:pt idx="12">
                    <c:v>Dec.</c:v>
                  </c:pt>
                </c:lvl>
              </c:multiLvlStrCache>
            </c:multiLvlStrRef>
          </c:cat>
          <c:val>
            <c:numRef>
              <c:f>集計!$X$188:$X$202</c:f>
              <c:numCache>
                <c:formatCode>#,##0_ </c:formatCode>
                <c:ptCount val="15"/>
                <c:pt idx="0">
                  <c:v>2.07E-2</c:v>
                </c:pt>
                <c:pt idx="1">
                  <c:v>0</c:v>
                </c:pt>
                <c:pt idx="2">
                  <c:v>1010.7301</c:v>
                </c:pt>
                <c:pt idx="3">
                  <c:v>986.46169999999995</c:v>
                </c:pt>
                <c:pt idx="4">
                  <c:v>1424.8967</c:v>
                </c:pt>
                <c:pt idx="5">
                  <c:v>868.73979999999995</c:v>
                </c:pt>
                <c:pt idx="6">
                  <c:v>2818.7462999999998</c:v>
                </c:pt>
                <c:pt idx="7">
                  <c:v>3903.3571999999995</c:v>
                </c:pt>
                <c:pt idx="8">
                  <c:v>9285.7749000000022</c:v>
                </c:pt>
                <c:pt idx="9">
                  <c:v>9248.2826000000005</c:v>
                </c:pt>
                <c:pt idx="10">
                  <c:v>3060.2570000000001</c:v>
                </c:pt>
                <c:pt idx="11">
                  <c:v>5107.8419999999996</c:v>
                </c:pt>
                <c:pt idx="12">
                  <c:v>2184.6800000000003</c:v>
                </c:pt>
                <c:pt idx="13">
                  <c:v>616.62799999999993</c:v>
                </c:pt>
                <c:pt idx="1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D2DA-499E-84D2-BB1E9B23BFA8}"/>
            </c:ext>
          </c:extLst>
        </c:ser>
        <c:ser>
          <c:idx val="20"/>
          <c:order val="15"/>
          <c:tx>
            <c:strRef>
              <c:f>集計!$Y$205</c:f>
              <c:strCache>
                <c:ptCount val="1"/>
                <c:pt idx="0">
                  <c:v>2020</c:v>
                </c:pt>
              </c:strCache>
            </c:strRef>
          </c:tx>
          <c:spPr>
            <a:ln w="7620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multiLvlStrRef>
              <c:f>集計!$A$209:$B$223</c:f>
              <c:multiLvlStrCache>
                <c:ptCount val="15"/>
                <c:lvl>
                  <c:pt idx="0">
                    <c:v>B</c:v>
                  </c:pt>
                  <c:pt idx="1">
                    <c:v>M</c:v>
                  </c:pt>
                  <c:pt idx="2">
                    <c:v>E</c:v>
                  </c:pt>
                  <c:pt idx="3">
                    <c:v>B</c:v>
                  </c:pt>
                  <c:pt idx="4">
                    <c:v>M</c:v>
                  </c:pt>
                  <c:pt idx="5">
                    <c:v>E</c:v>
                  </c:pt>
                  <c:pt idx="6">
                    <c:v>B</c:v>
                  </c:pt>
                  <c:pt idx="7">
                    <c:v>M</c:v>
                  </c:pt>
                  <c:pt idx="8">
                    <c:v>E</c:v>
                  </c:pt>
                  <c:pt idx="9">
                    <c:v>B</c:v>
                  </c:pt>
                  <c:pt idx="10">
                    <c:v>M</c:v>
                  </c:pt>
                  <c:pt idx="11">
                    <c:v>E</c:v>
                  </c:pt>
                  <c:pt idx="12">
                    <c:v>B</c:v>
                  </c:pt>
                  <c:pt idx="13">
                    <c:v>M</c:v>
                  </c:pt>
                  <c:pt idx="14">
                    <c:v>E</c:v>
                  </c:pt>
                </c:lvl>
                <c:lvl>
                  <c:pt idx="0">
                    <c:v>Aug.</c:v>
                  </c:pt>
                  <c:pt idx="3">
                    <c:v>Sep.</c:v>
                  </c:pt>
                  <c:pt idx="6">
                    <c:v>Oct.</c:v>
                  </c:pt>
                  <c:pt idx="9">
                    <c:v>Nov.</c:v>
                  </c:pt>
                  <c:pt idx="12">
                    <c:v>Dec.</c:v>
                  </c:pt>
                </c:lvl>
              </c:multiLvlStrCache>
            </c:multiLvlStrRef>
          </c:cat>
          <c:val>
            <c:numRef>
              <c:f>集計!$Y$188:$Y$202</c:f>
              <c:numCache>
                <c:formatCode>#,##0_ </c:formatCode>
                <c:ptCount val="15"/>
                <c:pt idx="0">
                  <c:v>0</c:v>
                </c:pt>
                <c:pt idx="1">
                  <c:v>0</c:v>
                </c:pt>
                <c:pt idx="2">
                  <c:v>199.0403</c:v>
                </c:pt>
                <c:pt idx="3">
                  <c:v>223.33210000000003</c:v>
                </c:pt>
                <c:pt idx="4">
                  <c:v>473.73370000000006</c:v>
                </c:pt>
                <c:pt idx="5">
                  <c:v>405.29660000000001</c:v>
                </c:pt>
                <c:pt idx="6">
                  <c:v>1487.4484000000002</c:v>
                </c:pt>
                <c:pt idx="7">
                  <c:v>4200.1033000000007</c:v>
                </c:pt>
                <c:pt idx="8">
                  <c:v>5923.15</c:v>
                </c:pt>
                <c:pt idx="9">
                  <c:v>5260.2354999999998</c:v>
                </c:pt>
                <c:pt idx="10">
                  <c:v>5466.6588000000002</c:v>
                </c:pt>
                <c:pt idx="11">
                  <c:v>3557.6124</c:v>
                </c:pt>
                <c:pt idx="12">
                  <c:v>1894.4264999999998</c:v>
                </c:pt>
                <c:pt idx="13">
                  <c:v>474.09519999999992</c:v>
                </c:pt>
                <c:pt idx="1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F-D2DA-499E-84D2-BB1E9B23BF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3368704"/>
        <c:axId val="183374976"/>
      </c:lineChart>
      <c:catAx>
        <c:axId val="1833687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ja-JP" sz="2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3374976"/>
        <c:crosses val="autoZero"/>
        <c:auto val="1"/>
        <c:lblAlgn val="ctr"/>
        <c:lblOffset val="100"/>
        <c:tickLblSkip val="1"/>
        <c:noMultiLvlLbl val="0"/>
      </c:catAx>
      <c:valAx>
        <c:axId val="183374976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lang="ja-JP" sz="2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ja-JP" sz="2400"/>
                  <a:t>Catch (1000</a:t>
                </a:r>
                <a:r>
                  <a:rPr lang="ja-JP" altLang="en-US" sz="2400"/>
                  <a:t> </a:t>
                </a:r>
                <a:r>
                  <a:rPr lang="en-US" altLang="ja-JP" sz="2400"/>
                  <a:t>MT)</a:t>
                </a:r>
                <a:endParaRPr lang="ja-JP" altLang="en-US" sz="2400"/>
              </a:p>
            </c:rich>
          </c:tx>
          <c:layout>
            <c:manualLayout>
              <c:xMode val="edge"/>
              <c:yMode val="edge"/>
              <c:x val="2.987304299048103E-4"/>
              <c:y val="0.3361921254313722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lang="ja-JP" sz="24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ja-JP" altLang="en-US"/>
            </a:p>
          </c:txPr>
        </c:title>
        <c:numFmt formatCode="#,##0_ " sourceLinked="1"/>
        <c:majorTickMark val="out"/>
        <c:minorTickMark val="none"/>
        <c:tickLblPos val="nextTo"/>
        <c:spPr>
          <a:noFill/>
          <a:ln cmpd="sng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ja-JP" sz="2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3368704"/>
        <c:crosses val="autoZero"/>
        <c:crossBetween val="between"/>
        <c:dispUnits>
          <c:builtInUnit val="thousands"/>
        </c:dispUnits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0849998700657468"/>
          <c:y val="4.4806481694154764E-2"/>
          <c:w val="0.3084878251604688"/>
          <c:h val="0.233621976498220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ja-JP" sz="16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0633206597241285"/>
          <c:y val="7.1724628171478552E-2"/>
          <c:w val="0.76915338885741347"/>
          <c:h val="0.75268459367107432"/>
        </c:manualLayout>
      </c:layout>
      <c:lineChart>
        <c:grouping val="standard"/>
        <c:varyColors val="0"/>
        <c:ser>
          <c:idx val="5"/>
          <c:order val="0"/>
          <c:tx>
            <c:strRef>
              <c:f>集計!$J$205</c:f>
              <c:strCache>
                <c:ptCount val="1"/>
                <c:pt idx="0">
                  <c:v>2005</c:v>
                </c:pt>
              </c:strCache>
            </c:strRef>
          </c:tx>
          <c:spPr>
            <a:ln w="28575" cap="rnd">
              <a:solidFill>
                <a:sysClr val="window" lastClr="FFFFFF">
                  <a:lumMod val="95000"/>
                </a:sysClr>
              </a:solidFill>
              <a:round/>
            </a:ln>
            <a:effectLst/>
          </c:spPr>
          <c:marker>
            <c:symbol val="none"/>
          </c:marker>
          <c:cat>
            <c:multiLvlStrRef>
              <c:f>集計!$A$209:$B$223</c:f>
              <c:multiLvlStrCache>
                <c:ptCount val="15"/>
                <c:lvl>
                  <c:pt idx="0">
                    <c:v>B</c:v>
                  </c:pt>
                  <c:pt idx="1">
                    <c:v>M</c:v>
                  </c:pt>
                  <c:pt idx="2">
                    <c:v>E</c:v>
                  </c:pt>
                  <c:pt idx="3">
                    <c:v>B</c:v>
                  </c:pt>
                  <c:pt idx="4">
                    <c:v>M</c:v>
                  </c:pt>
                  <c:pt idx="5">
                    <c:v>E</c:v>
                  </c:pt>
                  <c:pt idx="6">
                    <c:v>B</c:v>
                  </c:pt>
                  <c:pt idx="7">
                    <c:v>M</c:v>
                  </c:pt>
                  <c:pt idx="8">
                    <c:v>E</c:v>
                  </c:pt>
                  <c:pt idx="9">
                    <c:v>B</c:v>
                  </c:pt>
                  <c:pt idx="10">
                    <c:v>M</c:v>
                  </c:pt>
                  <c:pt idx="11">
                    <c:v>E</c:v>
                  </c:pt>
                  <c:pt idx="12">
                    <c:v>B</c:v>
                  </c:pt>
                  <c:pt idx="13">
                    <c:v>M</c:v>
                  </c:pt>
                  <c:pt idx="14">
                    <c:v>E</c:v>
                  </c:pt>
                </c:lvl>
                <c:lvl>
                  <c:pt idx="0">
                    <c:v>Aug.</c:v>
                  </c:pt>
                  <c:pt idx="3">
                    <c:v>Sep.</c:v>
                  </c:pt>
                  <c:pt idx="6">
                    <c:v>Oct.</c:v>
                  </c:pt>
                  <c:pt idx="9">
                    <c:v>Nov.</c:v>
                  </c:pt>
                  <c:pt idx="12">
                    <c:v>Dec.</c:v>
                  </c:pt>
                </c:lvl>
              </c:multiLvlStrCache>
            </c:multiLvlStrRef>
          </c:cat>
          <c:val>
            <c:numRef>
              <c:f>集計!$J$188:$J$202</c:f>
              <c:numCache>
                <c:formatCode>#,##0_ </c:formatCode>
                <c:ptCount val="15"/>
                <c:pt idx="0">
                  <c:v>3344</c:v>
                </c:pt>
                <c:pt idx="1">
                  <c:v>13695</c:v>
                </c:pt>
                <c:pt idx="2">
                  <c:v>21604</c:v>
                </c:pt>
                <c:pt idx="3">
                  <c:v>17024</c:v>
                </c:pt>
                <c:pt idx="4">
                  <c:v>24167</c:v>
                </c:pt>
                <c:pt idx="5">
                  <c:v>28334</c:v>
                </c:pt>
                <c:pt idx="6">
                  <c:v>29162</c:v>
                </c:pt>
                <c:pt idx="7">
                  <c:v>29790</c:v>
                </c:pt>
                <c:pt idx="8">
                  <c:v>26641</c:v>
                </c:pt>
                <c:pt idx="9">
                  <c:v>15673</c:v>
                </c:pt>
                <c:pt idx="10">
                  <c:v>18124</c:v>
                </c:pt>
                <c:pt idx="11">
                  <c:v>208</c:v>
                </c:pt>
                <c:pt idx="12">
                  <c:v>91</c:v>
                </c:pt>
                <c:pt idx="13">
                  <c:v>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344-49E2-B88F-85FC8DBE6C63}"/>
            </c:ext>
          </c:extLst>
        </c:ser>
        <c:ser>
          <c:idx val="6"/>
          <c:order val="1"/>
          <c:tx>
            <c:strRef>
              <c:f>集計!$K$205</c:f>
              <c:strCache>
                <c:ptCount val="1"/>
                <c:pt idx="0">
                  <c:v>2006</c:v>
                </c:pt>
              </c:strCache>
            </c:strRef>
          </c:tx>
          <c:spPr>
            <a:ln w="28575" cap="rnd">
              <a:solidFill>
                <a:sysClr val="window" lastClr="FFFFFF">
                  <a:lumMod val="95000"/>
                </a:sysClr>
              </a:solidFill>
              <a:round/>
            </a:ln>
            <a:effectLst/>
          </c:spPr>
          <c:marker>
            <c:symbol val="none"/>
          </c:marker>
          <c:cat>
            <c:multiLvlStrRef>
              <c:f>集計!$A$209:$B$223</c:f>
              <c:multiLvlStrCache>
                <c:ptCount val="15"/>
                <c:lvl>
                  <c:pt idx="0">
                    <c:v>B</c:v>
                  </c:pt>
                  <c:pt idx="1">
                    <c:v>M</c:v>
                  </c:pt>
                  <c:pt idx="2">
                    <c:v>E</c:v>
                  </c:pt>
                  <c:pt idx="3">
                    <c:v>B</c:v>
                  </c:pt>
                  <c:pt idx="4">
                    <c:v>M</c:v>
                  </c:pt>
                  <c:pt idx="5">
                    <c:v>E</c:v>
                  </c:pt>
                  <c:pt idx="6">
                    <c:v>B</c:v>
                  </c:pt>
                  <c:pt idx="7">
                    <c:v>M</c:v>
                  </c:pt>
                  <c:pt idx="8">
                    <c:v>E</c:v>
                  </c:pt>
                  <c:pt idx="9">
                    <c:v>B</c:v>
                  </c:pt>
                  <c:pt idx="10">
                    <c:v>M</c:v>
                  </c:pt>
                  <c:pt idx="11">
                    <c:v>E</c:v>
                  </c:pt>
                  <c:pt idx="12">
                    <c:v>B</c:v>
                  </c:pt>
                  <c:pt idx="13">
                    <c:v>M</c:v>
                  </c:pt>
                  <c:pt idx="14">
                    <c:v>E</c:v>
                  </c:pt>
                </c:lvl>
                <c:lvl>
                  <c:pt idx="0">
                    <c:v>Aug.</c:v>
                  </c:pt>
                  <c:pt idx="3">
                    <c:v>Sep.</c:v>
                  </c:pt>
                  <c:pt idx="6">
                    <c:v>Oct.</c:v>
                  </c:pt>
                  <c:pt idx="9">
                    <c:v>Nov.</c:v>
                  </c:pt>
                  <c:pt idx="12">
                    <c:v>Dec.</c:v>
                  </c:pt>
                </c:lvl>
              </c:multiLvlStrCache>
            </c:multiLvlStrRef>
          </c:cat>
          <c:val>
            <c:numRef>
              <c:f>集計!$K$188:$K$202</c:f>
              <c:numCache>
                <c:formatCode>#,##0_ </c:formatCode>
                <c:ptCount val="15"/>
                <c:pt idx="0">
                  <c:v>1148</c:v>
                </c:pt>
                <c:pt idx="1">
                  <c:v>1402</c:v>
                </c:pt>
                <c:pt idx="2">
                  <c:v>14974</c:v>
                </c:pt>
                <c:pt idx="3">
                  <c:v>26470</c:v>
                </c:pt>
                <c:pt idx="4">
                  <c:v>32384</c:v>
                </c:pt>
                <c:pt idx="5">
                  <c:v>27911</c:v>
                </c:pt>
                <c:pt idx="6">
                  <c:v>26355</c:v>
                </c:pt>
                <c:pt idx="7">
                  <c:v>42815</c:v>
                </c:pt>
                <c:pt idx="8">
                  <c:v>28467</c:v>
                </c:pt>
                <c:pt idx="9">
                  <c:v>20449</c:v>
                </c:pt>
                <c:pt idx="10">
                  <c:v>13289</c:v>
                </c:pt>
                <c:pt idx="11">
                  <c:v>2422</c:v>
                </c:pt>
                <c:pt idx="12">
                  <c:v>18</c:v>
                </c:pt>
                <c:pt idx="13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344-49E2-B88F-85FC8DBE6C63}"/>
            </c:ext>
          </c:extLst>
        </c:ser>
        <c:ser>
          <c:idx val="7"/>
          <c:order val="2"/>
          <c:tx>
            <c:strRef>
              <c:f>集計!$L$205</c:f>
              <c:strCache>
                <c:ptCount val="1"/>
                <c:pt idx="0">
                  <c:v>2007</c:v>
                </c:pt>
              </c:strCache>
            </c:strRef>
          </c:tx>
          <c:spPr>
            <a:ln w="28575" cap="rnd">
              <a:solidFill>
                <a:sysClr val="window" lastClr="FFFFFF">
                  <a:lumMod val="95000"/>
                </a:sysClr>
              </a:solidFill>
              <a:round/>
            </a:ln>
            <a:effectLst/>
          </c:spPr>
          <c:marker>
            <c:symbol val="none"/>
          </c:marker>
          <c:cat>
            <c:multiLvlStrRef>
              <c:f>集計!$A$209:$B$223</c:f>
              <c:multiLvlStrCache>
                <c:ptCount val="15"/>
                <c:lvl>
                  <c:pt idx="0">
                    <c:v>B</c:v>
                  </c:pt>
                  <c:pt idx="1">
                    <c:v>M</c:v>
                  </c:pt>
                  <c:pt idx="2">
                    <c:v>E</c:v>
                  </c:pt>
                  <c:pt idx="3">
                    <c:v>B</c:v>
                  </c:pt>
                  <c:pt idx="4">
                    <c:v>M</c:v>
                  </c:pt>
                  <c:pt idx="5">
                    <c:v>E</c:v>
                  </c:pt>
                  <c:pt idx="6">
                    <c:v>B</c:v>
                  </c:pt>
                  <c:pt idx="7">
                    <c:v>M</c:v>
                  </c:pt>
                  <c:pt idx="8">
                    <c:v>E</c:v>
                  </c:pt>
                  <c:pt idx="9">
                    <c:v>B</c:v>
                  </c:pt>
                  <c:pt idx="10">
                    <c:v>M</c:v>
                  </c:pt>
                  <c:pt idx="11">
                    <c:v>E</c:v>
                  </c:pt>
                  <c:pt idx="12">
                    <c:v>B</c:v>
                  </c:pt>
                  <c:pt idx="13">
                    <c:v>M</c:v>
                  </c:pt>
                  <c:pt idx="14">
                    <c:v>E</c:v>
                  </c:pt>
                </c:lvl>
                <c:lvl>
                  <c:pt idx="0">
                    <c:v>Aug.</c:v>
                  </c:pt>
                  <c:pt idx="3">
                    <c:v>Sep.</c:v>
                  </c:pt>
                  <c:pt idx="6">
                    <c:v>Oct.</c:v>
                  </c:pt>
                  <c:pt idx="9">
                    <c:v>Nov.</c:v>
                  </c:pt>
                  <c:pt idx="12">
                    <c:v>Dec.</c:v>
                  </c:pt>
                </c:lvl>
              </c:multiLvlStrCache>
            </c:multiLvlStrRef>
          </c:cat>
          <c:val>
            <c:numRef>
              <c:f>集計!$L$188:$L$202</c:f>
              <c:numCache>
                <c:formatCode>#,##0_ </c:formatCode>
                <c:ptCount val="15"/>
                <c:pt idx="0">
                  <c:v>4197</c:v>
                </c:pt>
                <c:pt idx="1">
                  <c:v>7426</c:v>
                </c:pt>
                <c:pt idx="2">
                  <c:v>13864</c:v>
                </c:pt>
                <c:pt idx="3">
                  <c:v>24652</c:v>
                </c:pt>
                <c:pt idx="4">
                  <c:v>34823</c:v>
                </c:pt>
                <c:pt idx="5">
                  <c:v>25432</c:v>
                </c:pt>
                <c:pt idx="6">
                  <c:v>33890</c:v>
                </c:pt>
                <c:pt idx="7">
                  <c:v>31458</c:v>
                </c:pt>
                <c:pt idx="8">
                  <c:v>29173</c:v>
                </c:pt>
                <c:pt idx="9">
                  <c:v>30108</c:v>
                </c:pt>
                <c:pt idx="10">
                  <c:v>18640</c:v>
                </c:pt>
                <c:pt idx="11">
                  <c:v>34987</c:v>
                </c:pt>
                <c:pt idx="12">
                  <c:v>5521</c:v>
                </c:pt>
                <c:pt idx="13">
                  <c:v>0</c:v>
                </c:pt>
                <c:pt idx="1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344-49E2-B88F-85FC8DBE6C63}"/>
            </c:ext>
          </c:extLst>
        </c:ser>
        <c:ser>
          <c:idx val="8"/>
          <c:order val="3"/>
          <c:tx>
            <c:strRef>
              <c:f>集計!$M$205</c:f>
              <c:strCache>
                <c:ptCount val="1"/>
                <c:pt idx="0">
                  <c:v>2008</c:v>
                </c:pt>
              </c:strCache>
            </c:strRef>
          </c:tx>
          <c:spPr>
            <a:ln w="28575" cap="rnd">
              <a:solidFill>
                <a:sysClr val="window" lastClr="FFFFFF">
                  <a:lumMod val="95000"/>
                </a:sysClr>
              </a:solidFill>
              <a:round/>
            </a:ln>
            <a:effectLst/>
          </c:spPr>
          <c:marker>
            <c:symbol val="none"/>
          </c:marker>
          <c:cat>
            <c:multiLvlStrRef>
              <c:f>集計!$A$209:$B$223</c:f>
              <c:multiLvlStrCache>
                <c:ptCount val="15"/>
                <c:lvl>
                  <c:pt idx="0">
                    <c:v>B</c:v>
                  </c:pt>
                  <c:pt idx="1">
                    <c:v>M</c:v>
                  </c:pt>
                  <c:pt idx="2">
                    <c:v>E</c:v>
                  </c:pt>
                  <c:pt idx="3">
                    <c:v>B</c:v>
                  </c:pt>
                  <c:pt idx="4">
                    <c:v>M</c:v>
                  </c:pt>
                  <c:pt idx="5">
                    <c:v>E</c:v>
                  </c:pt>
                  <c:pt idx="6">
                    <c:v>B</c:v>
                  </c:pt>
                  <c:pt idx="7">
                    <c:v>M</c:v>
                  </c:pt>
                  <c:pt idx="8">
                    <c:v>E</c:v>
                  </c:pt>
                  <c:pt idx="9">
                    <c:v>B</c:v>
                  </c:pt>
                  <c:pt idx="10">
                    <c:v>M</c:v>
                  </c:pt>
                  <c:pt idx="11">
                    <c:v>E</c:v>
                  </c:pt>
                  <c:pt idx="12">
                    <c:v>B</c:v>
                  </c:pt>
                  <c:pt idx="13">
                    <c:v>M</c:v>
                  </c:pt>
                  <c:pt idx="14">
                    <c:v>E</c:v>
                  </c:pt>
                </c:lvl>
                <c:lvl>
                  <c:pt idx="0">
                    <c:v>Aug.</c:v>
                  </c:pt>
                  <c:pt idx="3">
                    <c:v>Sep.</c:v>
                  </c:pt>
                  <c:pt idx="6">
                    <c:v>Oct.</c:v>
                  </c:pt>
                  <c:pt idx="9">
                    <c:v>Nov.</c:v>
                  </c:pt>
                  <c:pt idx="12">
                    <c:v>Dec.</c:v>
                  </c:pt>
                </c:lvl>
              </c:multiLvlStrCache>
            </c:multiLvlStrRef>
          </c:cat>
          <c:val>
            <c:numRef>
              <c:f>集計!$M$188:$M$202</c:f>
              <c:numCache>
                <c:formatCode>#,##0_ </c:formatCode>
                <c:ptCount val="15"/>
                <c:pt idx="0">
                  <c:v>6496</c:v>
                </c:pt>
                <c:pt idx="1">
                  <c:v>4542</c:v>
                </c:pt>
                <c:pt idx="2">
                  <c:v>12586</c:v>
                </c:pt>
                <c:pt idx="3">
                  <c:v>24298</c:v>
                </c:pt>
                <c:pt idx="4">
                  <c:v>31989</c:v>
                </c:pt>
                <c:pt idx="5">
                  <c:v>29516</c:v>
                </c:pt>
                <c:pt idx="6">
                  <c:v>34390</c:v>
                </c:pt>
                <c:pt idx="7">
                  <c:v>34677</c:v>
                </c:pt>
                <c:pt idx="8">
                  <c:v>35859</c:v>
                </c:pt>
                <c:pt idx="9">
                  <c:v>25966</c:v>
                </c:pt>
                <c:pt idx="10">
                  <c:v>27990</c:v>
                </c:pt>
                <c:pt idx="11">
                  <c:v>21368</c:v>
                </c:pt>
                <c:pt idx="12">
                  <c:v>27372</c:v>
                </c:pt>
                <c:pt idx="13">
                  <c:v>22400</c:v>
                </c:pt>
                <c:pt idx="14">
                  <c:v>1963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344-49E2-B88F-85FC8DBE6C63}"/>
            </c:ext>
          </c:extLst>
        </c:ser>
        <c:ser>
          <c:idx val="9"/>
          <c:order val="4"/>
          <c:tx>
            <c:strRef>
              <c:f>集計!$N$205</c:f>
              <c:strCache>
                <c:ptCount val="1"/>
                <c:pt idx="0">
                  <c:v>2009</c:v>
                </c:pt>
              </c:strCache>
            </c:strRef>
          </c:tx>
          <c:spPr>
            <a:ln w="28575" cap="rnd">
              <a:solidFill>
                <a:sysClr val="window" lastClr="FFFFFF">
                  <a:lumMod val="95000"/>
                </a:sysClr>
              </a:solidFill>
              <a:round/>
            </a:ln>
            <a:effectLst/>
          </c:spPr>
          <c:marker>
            <c:symbol val="none"/>
          </c:marker>
          <c:cat>
            <c:multiLvlStrRef>
              <c:f>集計!$A$209:$B$223</c:f>
              <c:multiLvlStrCache>
                <c:ptCount val="15"/>
                <c:lvl>
                  <c:pt idx="0">
                    <c:v>B</c:v>
                  </c:pt>
                  <c:pt idx="1">
                    <c:v>M</c:v>
                  </c:pt>
                  <c:pt idx="2">
                    <c:v>E</c:v>
                  </c:pt>
                  <c:pt idx="3">
                    <c:v>B</c:v>
                  </c:pt>
                  <c:pt idx="4">
                    <c:v>M</c:v>
                  </c:pt>
                  <c:pt idx="5">
                    <c:v>E</c:v>
                  </c:pt>
                  <c:pt idx="6">
                    <c:v>B</c:v>
                  </c:pt>
                  <c:pt idx="7">
                    <c:v>M</c:v>
                  </c:pt>
                  <c:pt idx="8">
                    <c:v>E</c:v>
                  </c:pt>
                  <c:pt idx="9">
                    <c:v>B</c:v>
                  </c:pt>
                  <c:pt idx="10">
                    <c:v>M</c:v>
                  </c:pt>
                  <c:pt idx="11">
                    <c:v>E</c:v>
                  </c:pt>
                  <c:pt idx="12">
                    <c:v>B</c:v>
                  </c:pt>
                  <c:pt idx="13">
                    <c:v>M</c:v>
                  </c:pt>
                  <c:pt idx="14">
                    <c:v>E</c:v>
                  </c:pt>
                </c:lvl>
                <c:lvl>
                  <c:pt idx="0">
                    <c:v>Aug.</c:v>
                  </c:pt>
                  <c:pt idx="3">
                    <c:v>Sep.</c:v>
                  </c:pt>
                  <c:pt idx="6">
                    <c:v>Oct.</c:v>
                  </c:pt>
                  <c:pt idx="9">
                    <c:v>Nov.</c:v>
                  </c:pt>
                  <c:pt idx="12">
                    <c:v>Dec.</c:v>
                  </c:pt>
                </c:lvl>
              </c:multiLvlStrCache>
            </c:multiLvlStrRef>
          </c:cat>
          <c:val>
            <c:numRef>
              <c:f>集計!$N$188:$N$202</c:f>
              <c:numCache>
                <c:formatCode>#,##0_ </c:formatCode>
                <c:ptCount val="15"/>
                <c:pt idx="0">
                  <c:v>5746</c:v>
                </c:pt>
                <c:pt idx="1">
                  <c:v>11510</c:v>
                </c:pt>
                <c:pt idx="2">
                  <c:v>18957</c:v>
                </c:pt>
                <c:pt idx="3">
                  <c:v>19755</c:v>
                </c:pt>
                <c:pt idx="4">
                  <c:v>26466</c:v>
                </c:pt>
                <c:pt idx="5">
                  <c:v>33427</c:v>
                </c:pt>
                <c:pt idx="6">
                  <c:v>29940</c:v>
                </c:pt>
                <c:pt idx="7">
                  <c:v>22077</c:v>
                </c:pt>
                <c:pt idx="8">
                  <c:v>33987</c:v>
                </c:pt>
                <c:pt idx="9">
                  <c:v>27760</c:v>
                </c:pt>
                <c:pt idx="10">
                  <c:v>19105</c:v>
                </c:pt>
                <c:pt idx="11">
                  <c:v>22104</c:v>
                </c:pt>
                <c:pt idx="12">
                  <c:v>19161</c:v>
                </c:pt>
                <c:pt idx="13">
                  <c:v>11750</c:v>
                </c:pt>
                <c:pt idx="14">
                  <c:v>3646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A344-49E2-B88F-85FC8DBE6C63}"/>
            </c:ext>
          </c:extLst>
        </c:ser>
        <c:ser>
          <c:idx val="10"/>
          <c:order val="5"/>
          <c:tx>
            <c:strRef>
              <c:f>集計!$O$205</c:f>
              <c:strCache>
                <c:ptCount val="1"/>
                <c:pt idx="0">
                  <c:v>2010</c:v>
                </c:pt>
              </c:strCache>
            </c:strRef>
          </c:tx>
          <c:spPr>
            <a:ln w="28575" cap="rnd">
              <a:solidFill>
                <a:sysClr val="window" lastClr="FFFFFF">
                  <a:lumMod val="95000"/>
                </a:sysClr>
              </a:solidFill>
              <a:round/>
            </a:ln>
            <a:effectLst/>
          </c:spPr>
          <c:marker>
            <c:symbol val="none"/>
          </c:marker>
          <c:cat>
            <c:multiLvlStrRef>
              <c:f>集計!$A$209:$B$223</c:f>
              <c:multiLvlStrCache>
                <c:ptCount val="15"/>
                <c:lvl>
                  <c:pt idx="0">
                    <c:v>B</c:v>
                  </c:pt>
                  <c:pt idx="1">
                    <c:v>M</c:v>
                  </c:pt>
                  <c:pt idx="2">
                    <c:v>E</c:v>
                  </c:pt>
                  <c:pt idx="3">
                    <c:v>B</c:v>
                  </c:pt>
                  <c:pt idx="4">
                    <c:v>M</c:v>
                  </c:pt>
                  <c:pt idx="5">
                    <c:v>E</c:v>
                  </c:pt>
                  <c:pt idx="6">
                    <c:v>B</c:v>
                  </c:pt>
                  <c:pt idx="7">
                    <c:v>M</c:v>
                  </c:pt>
                  <c:pt idx="8">
                    <c:v>E</c:v>
                  </c:pt>
                  <c:pt idx="9">
                    <c:v>B</c:v>
                  </c:pt>
                  <c:pt idx="10">
                    <c:v>M</c:v>
                  </c:pt>
                  <c:pt idx="11">
                    <c:v>E</c:v>
                  </c:pt>
                  <c:pt idx="12">
                    <c:v>B</c:v>
                  </c:pt>
                  <c:pt idx="13">
                    <c:v>M</c:v>
                  </c:pt>
                  <c:pt idx="14">
                    <c:v>E</c:v>
                  </c:pt>
                </c:lvl>
                <c:lvl>
                  <c:pt idx="0">
                    <c:v>Aug.</c:v>
                  </c:pt>
                  <c:pt idx="3">
                    <c:v>Sep.</c:v>
                  </c:pt>
                  <c:pt idx="6">
                    <c:v>Oct.</c:v>
                  </c:pt>
                  <c:pt idx="9">
                    <c:v>Nov.</c:v>
                  </c:pt>
                  <c:pt idx="12">
                    <c:v>Dec.</c:v>
                  </c:pt>
                </c:lvl>
              </c:multiLvlStrCache>
            </c:multiLvlStrRef>
          </c:cat>
          <c:val>
            <c:numRef>
              <c:f>集計!$O$188:$O$202</c:f>
              <c:numCache>
                <c:formatCode>#,##0_ </c:formatCode>
                <c:ptCount val="15"/>
                <c:pt idx="0">
                  <c:v>720</c:v>
                </c:pt>
                <c:pt idx="1">
                  <c:v>1031</c:v>
                </c:pt>
                <c:pt idx="2">
                  <c:v>6184</c:v>
                </c:pt>
                <c:pt idx="3">
                  <c:v>6218</c:v>
                </c:pt>
                <c:pt idx="4">
                  <c:v>15181</c:v>
                </c:pt>
                <c:pt idx="5">
                  <c:v>25623</c:v>
                </c:pt>
                <c:pt idx="6">
                  <c:v>23942</c:v>
                </c:pt>
                <c:pt idx="7">
                  <c:v>18817</c:v>
                </c:pt>
                <c:pt idx="8">
                  <c:v>35192</c:v>
                </c:pt>
                <c:pt idx="9">
                  <c:v>13716</c:v>
                </c:pt>
                <c:pt idx="10">
                  <c:v>12472</c:v>
                </c:pt>
                <c:pt idx="11">
                  <c:v>11399</c:v>
                </c:pt>
                <c:pt idx="12">
                  <c:v>15141</c:v>
                </c:pt>
                <c:pt idx="13">
                  <c:v>7065</c:v>
                </c:pt>
                <c:pt idx="14">
                  <c:v>273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A344-49E2-B88F-85FC8DBE6C63}"/>
            </c:ext>
          </c:extLst>
        </c:ser>
        <c:ser>
          <c:idx val="11"/>
          <c:order val="6"/>
          <c:tx>
            <c:strRef>
              <c:f>集計!$P$205</c:f>
              <c:strCache>
                <c:ptCount val="1"/>
                <c:pt idx="0">
                  <c:v>2011</c:v>
                </c:pt>
              </c:strCache>
            </c:strRef>
          </c:tx>
          <c:spPr>
            <a:ln w="28575" cap="rnd">
              <a:solidFill>
                <a:sysClr val="window" lastClr="FFFFFF">
                  <a:lumMod val="85000"/>
                </a:sysClr>
              </a:solidFill>
              <a:round/>
            </a:ln>
            <a:effectLst/>
          </c:spPr>
          <c:marker>
            <c:symbol val="none"/>
          </c:marker>
          <c:cat>
            <c:multiLvlStrRef>
              <c:f>集計!$A$209:$B$223</c:f>
              <c:multiLvlStrCache>
                <c:ptCount val="15"/>
                <c:lvl>
                  <c:pt idx="0">
                    <c:v>B</c:v>
                  </c:pt>
                  <c:pt idx="1">
                    <c:v>M</c:v>
                  </c:pt>
                  <c:pt idx="2">
                    <c:v>E</c:v>
                  </c:pt>
                  <c:pt idx="3">
                    <c:v>B</c:v>
                  </c:pt>
                  <c:pt idx="4">
                    <c:v>M</c:v>
                  </c:pt>
                  <c:pt idx="5">
                    <c:v>E</c:v>
                  </c:pt>
                  <c:pt idx="6">
                    <c:v>B</c:v>
                  </c:pt>
                  <c:pt idx="7">
                    <c:v>M</c:v>
                  </c:pt>
                  <c:pt idx="8">
                    <c:v>E</c:v>
                  </c:pt>
                  <c:pt idx="9">
                    <c:v>B</c:v>
                  </c:pt>
                  <c:pt idx="10">
                    <c:v>M</c:v>
                  </c:pt>
                  <c:pt idx="11">
                    <c:v>E</c:v>
                  </c:pt>
                  <c:pt idx="12">
                    <c:v>B</c:v>
                  </c:pt>
                  <c:pt idx="13">
                    <c:v>M</c:v>
                  </c:pt>
                  <c:pt idx="14">
                    <c:v>E</c:v>
                  </c:pt>
                </c:lvl>
                <c:lvl>
                  <c:pt idx="0">
                    <c:v>Aug.</c:v>
                  </c:pt>
                  <c:pt idx="3">
                    <c:v>Sep.</c:v>
                  </c:pt>
                  <c:pt idx="6">
                    <c:v>Oct.</c:v>
                  </c:pt>
                  <c:pt idx="9">
                    <c:v>Nov.</c:v>
                  </c:pt>
                  <c:pt idx="12">
                    <c:v>Dec.</c:v>
                  </c:pt>
                </c:lvl>
              </c:multiLvlStrCache>
            </c:multiLvlStrRef>
          </c:cat>
          <c:val>
            <c:numRef>
              <c:f>集計!$P$188:$P$202</c:f>
              <c:numCache>
                <c:formatCode>#,##0_ </c:formatCode>
                <c:ptCount val="15"/>
                <c:pt idx="0">
                  <c:v>883</c:v>
                </c:pt>
                <c:pt idx="1">
                  <c:v>3265</c:v>
                </c:pt>
                <c:pt idx="2">
                  <c:v>12745</c:v>
                </c:pt>
                <c:pt idx="3">
                  <c:v>8563</c:v>
                </c:pt>
                <c:pt idx="4">
                  <c:v>17692</c:v>
                </c:pt>
                <c:pt idx="5">
                  <c:v>29065</c:v>
                </c:pt>
                <c:pt idx="6">
                  <c:v>27105</c:v>
                </c:pt>
                <c:pt idx="7">
                  <c:v>25937</c:v>
                </c:pt>
                <c:pt idx="8">
                  <c:v>29647</c:v>
                </c:pt>
                <c:pt idx="9">
                  <c:v>23725</c:v>
                </c:pt>
                <c:pt idx="10">
                  <c:v>14073</c:v>
                </c:pt>
                <c:pt idx="11">
                  <c:v>6012</c:v>
                </c:pt>
                <c:pt idx="12">
                  <c:v>5851</c:v>
                </c:pt>
                <c:pt idx="13">
                  <c:v>2384</c:v>
                </c:pt>
                <c:pt idx="1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A344-49E2-B88F-85FC8DBE6C63}"/>
            </c:ext>
          </c:extLst>
        </c:ser>
        <c:ser>
          <c:idx val="12"/>
          <c:order val="7"/>
          <c:tx>
            <c:strRef>
              <c:f>集計!$Q$205</c:f>
              <c:strCache>
                <c:ptCount val="1"/>
                <c:pt idx="0">
                  <c:v>2012</c:v>
                </c:pt>
              </c:strCache>
            </c:strRef>
          </c:tx>
          <c:spPr>
            <a:ln w="28575" cap="rnd">
              <a:solidFill>
                <a:sysClr val="window" lastClr="FFFFFF">
                  <a:lumMod val="75000"/>
                </a:sysClr>
              </a:solidFill>
              <a:round/>
            </a:ln>
            <a:effectLst/>
          </c:spPr>
          <c:marker>
            <c:symbol val="none"/>
          </c:marker>
          <c:cat>
            <c:multiLvlStrRef>
              <c:f>集計!$A$209:$B$223</c:f>
              <c:multiLvlStrCache>
                <c:ptCount val="15"/>
                <c:lvl>
                  <c:pt idx="0">
                    <c:v>B</c:v>
                  </c:pt>
                  <c:pt idx="1">
                    <c:v>M</c:v>
                  </c:pt>
                  <c:pt idx="2">
                    <c:v>E</c:v>
                  </c:pt>
                  <c:pt idx="3">
                    <c:v>B</c:v>
                  </c:pt>
                  <c:pt idx="4">
                    <c:v>M</c:v>
                  </c:pt>
                  <c:pt idx="5">
                    <c:v>E</c:v>
                  </c:pt>
                  <c:pt idx="6">
                    <c:v>B</c:v>
                  </c:pt>
                  <c:pt idx="7">
                    <c:v>M</c:v>
                  </c:pt>
                  <c:pt idx="8">
                    <c:v>E</c:v>
                  </c:pt>
                  <c:pt idx="9">
                    <c:v>B</c:v>
                  </c:pt>
                  <c:pt idx="10">
                    <c:v>M</c:v>
                  </c:pt>
                  <c:pt idx="11">
                    <c:v>E</c:v>
                  </c:pt>
                  <c:pt idx="12">
                    <c:v>B</c:v>
                  </c:pt>
                  <c:pt idx="13">
                    <c:v>M</c:v>
                  </c:pt>
                  <c:pt idx="14">
                    <c:v>E</c:v>
                  </c:pt>
                </c:lvl>
                <c:lvl>
                  <c:pt idx="0">
                    <c:v>Aug.</c:v>
                  </c:pt>
                  <c:pt idx="3">
                    <c:v>Sep.</c:v>
                  </c:pt>
                  <c:pt idx="6">
                    <c:v>Oct.</c:v>
                  </c:pt>
                  <c:pt idx="9">
                    <c:v>Nov.</c:v>
                  </c:pt>
                  <c:pt idx="12">
                    <c:v>Dec.</c:v>
                  </c:pt>
                </c:lvl>
              </c:multiLvlStrCache>
            </c:multiLvlStrRef>
          </c:cat>
          <c:val>
            <c:numRef>
              <c:f>集計!$Q$188:$Q$202</c:f>
              <c:numCache>
                <c:formatCode>#,##0_ </c:formatCode>
                <c:ptCount val="15"/>
                <c:pt idx="0">
                  <c:v>434</c:v>
                </c:pt>
                <c:pt idx="1">
                  <c:v>1552</c:v>
                </c:pt>
                <c:pt idx="2">
                  <c:v>11827</c:v>
                </c:pt>
                <c:pt idx="3">
                  <c:v>20489</c:v>
                </c:pt>
                <c:pt idx="4">
                  <c:v>18643</c:v>
                </c:pt>
                <c:pt idx="5">
                  <c:v>25735</c:v>
                </c:pt>
                <c:pt idx="6">
                  <c:v>31740</c:v>
                </c:pt>
                <c:pt idx="7">
                  <c:v>29155</c:v>
                </c:pt>
                <c:pt idx="8">
                  <c:v>22064</c:v>
                </c:pt>
                <c:pt idx="9">
                  <c:v>15970</c:v>
                </c:pt>
                <c:pt idx="10">
                  <c:v>15571</c:v>
                </c:pt>
                <c:pt idx="11">
                  <c:v>12692</c:v>
                </c:pt>
                <c:pt idx="12">
                  <c:v>8538</c:v>
                </c:pt>
                <c:pt idx="13">
                  <c:v>3661</c:v>
                </c:pt>
                <c:pt idx="14">
                  <c:v>129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A344-49E2-B88F-85FC8DBE6C63}"/>
            </c:ext>
          </c:extLst>
        </c:ser>
        <c:ser>
          <c:idx val="13"/>
          <c:order val="8"/>
          <c:tx>
            <c:strRef>
              <c:f>集計!$R$205</c:f>
              <c:strCache>
                <c:ptCount val="1"/>
                <c:pt idx="0">
                  <c:v>2013</c:v>
                </c:pt>
              </c:strCache>
            </c:strRef>
          </c:tx>
          <c:spPr>
            <a:ln w="28575" cap="rnd">
              <a:solidFill>
                <a:sysClr val="window" lastClr="FFFFFF">
                  <a:lumMod val="65000"/>
                </a:sysClr>
              </a:solidFill>
              <a:round/>
            </a:ln>
            <a:effectLst/>
          </c:spPr>
          <c:marker>
            <c:symbol val="none"/>
          </c:marker>
          <c:cat>
            <c:multiLvlStrRef>
              <c:f>集計!$A$209:$B$223</c:f>
              <c:multiLvlStrCache>
                <c:ptCount val="15"/>
                <c:lvl>
                  <c:pt idx="0">
                    <c:v>B</c:v>
                  </c:pt>
                  <c:pt idx="1">
                    <c:v>M</c:v>
                  </c:pt>
                  <c:pt idx="2">
                    <c:v>E</c:v>
                  </c:pt>
                  <c:pt idx="3">
                    <c:v>B</c:v>
                  </c:pt>
                  <c:pt idx="4">
                    <c:v>M</c:v>
                  </c:pt>
                  <c:pt idx="5">
                    <c:v>E</c:v>
                  </c:pt>
                  <c:pt idx="6">
                    <c:v>B</c:v>
                  </c:pt>
                  <c:pt idx="7">
                    <c:v>M</c:v>
                  </c:pt>
                  <c:pt idx="8">
                    <c:v>E</c:v>
                  </c:pt>
                  <c:pt idx="9">
                    <c:v>B</c:v>
                  </c:pt>
                  <c:pt idx="10">
                    <c:v>M</c:v>
                  </c:pt>
                  <c:pt idx="11">
                    <c:v>E</c:v>
                  </c:pt>
                  <c:pt idx="12">
                    <c:v>B</c:v>
                  </c:pt>
                  <c:pt idx="13">
                    <c:v>M</c:v>
                  </c:pt>
                  <c:pt idx="14">
                    <c:v>E</c:v>
                  </c:pt>
                </c:lvl>
                <c:lvl>
                  <c:pt idx="0">
                    <c:v>Aug.</c:v>
                  </c:pt>
                  <c:pt idx="3">
                    <c:v>Sep.</c:v>
                  </c:pt>
                  <c:pt idx="6">
                    <c:v>Oct.</c:v>
                  </c:pt>
                  <c:pt idx="9">
                    <c:v>Nov.</c:v>
                  </c:pt>
                  <c:pt idx="12">
                    <c:v>Dec.</c:v>
                  </c:pt>
                </c:lvl>
              </c:multiLvlStrCache>
            </c:multiLvlStrRef>
          </c:cat>
          <c:val>
            <c:numRef>
              <c:f>集計!$R$188:$R$202</c:f>
              <c:numCache>
                <c:formatCode>#,##0_ </c:formatCode>
                <c:ptCount val="15"/>
                <c:pt idx="0">
                  <c:v>57</c:v>
                </c:pt>
                <c:pt idx="1">
                  <c:v>440</c:v>
                </c:pt>
                <c:pt idx="2">
                  <c:v>3192</c:v>
                </c:pt>
                <c:pt idx="3">
                  <c:v>7623</c:v>
                </c:pt>
                <c:pt idx="4">
                  <c:v>18876</c:v>
                </c:pt>
                <c:pt idx="5">
                  <c:v>18277</c:v>
                </c:pt>
                <c:pt idx="6">
                  <c:v>22515</c:v>
                </c:pt>
                <c:pt idx="7">
                  <c:v>19997</c:v>
                </c:pt>
                <c:pt idx="8">
                  <c:v>24483</c:v>
                </c:pt>
                <c:pt idx="9">
                  <c:v>13378</c:v>
                </c:pt>
                <c:pt idx="10">
                  <c:v>9402</c:v>
                </c:pt>
                <c:pt idx="11">
                  <c:v>8368</c:v>
                </c:pt>
                <c:pt idx="12">
                  <c:v>1123</c:v>
                </c:pt>
                <c:pt idx="13">
                  <c:v>12</c:v>
                </c:pt>
                <c:pt idx="1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A344-49E2-B88F-85FC8DBE6C63}"/>
            </c:ext>
          </c:extLst>
        </c:ser>
        <c:ser>
          <c:idx val="14"/>
          <c:order val="9"/>
          <c:tx>
            <c:strRef>
              <c:f>集計!$S$205</c:f>
              <c:strCache>
                <c:ptCount val="1"/>
                <c:pt idx="0">
                  <c:v>2014</c:v>
                </c:pt>
              </c:strCache>
            </c:strRef>
          </c:tx>
          <c:spPr>
            <a:ln w="28575" cap="rnd">
              <a:solidFill>
                <a:sysClr val="window" lastClr="FFFFFF">
                  <a:lumMod val="50000"/>
                </a:sysClr>
              </a:solidFill>
              <a:round/>
            </a:ln>
            <a:effectLst/>
          </c:spPr>
          <c:marker>
            <c:symbol val="none"/>
          </c:marker>
          <c:cat>
            <c:multiLvlStrRef>
              <c:f>集計!$A$209:$B$223</c:f>
              <c:multiLvlStrCache>
                <c:ptCount val="15"/>
                <c:lvl>
                  <c:pt idx="0">
                    <c:v>B</c:v>
                  </c:pt>
                  <c:pt idx="1">
                    <c:v>M</c:v>
                  </c:pt>
                  <c:pt idx="2">
                    <c:v>E</c:v>
                  </c:pt>
                  <c:pt idx="3">
                    <c:v>B</c:v>
                  </c:pt>
                  <c:pt idx="4">
                    <c:v>M</c:v>
                  </c:pt>
                  <c:pt idx="5">
                    <c:v>E</c:v>
                  </c:pt>
                  <c:pt idx="6">
                    <c:v>B</c:v>
                  </c:pt>
                  <c:pt idx="7">
                    <c:v>M</c:v>
                  </c:pt>
                  <c:pt idx="8">
                    <c:v>E</c:v>
                  </c:pt>
                  <c:pt idx="9">
                    <c:v>B</c:v>
                  </c:pt>
                  <c:pt idx="10">
                    <c:v>M</c:v>
                  </c:pt>
                  <c:pt idx="11">
                    <c:v>E</c:v>
                  </c:pt>
                  <c:pt idx="12">
                    <c:v>B</c:v>
                  </c:pt>
                  <c:pt idx="13">
                    <c:v>M</c:v>
                  </c:pt>
                  <c:pt idx="14">
                    <c:v>E</c:v>
                  </c:pt>
                </c:lvl>
                <c:lvl>
                  <c:pt idx="0">
                    <c:v>Aug.</c:v>
                  </c:pt>
                  <c:pt idx="3">
                    <c:v>Sep.</c:v>
                  </c:pt>
                  <c:pt idx="6">
                    <c:v>Oct.</c:v>
                  </c:pt>
                  <c:pt idx="9">
                    <c:v>Nov.</c:v>
                  </c:pt>
                  <c:pt idx="12">
                    <c:v>Dec.</c:v>
                  </c:pt>
                </c:lvl>
              </c:multiLvlStrCache>
            </c:multiLvlStrRef>
          </c:cat>
          <c:val>
            <c:numRef>
              <c:f>集計!$S$188:$S$202</c:f>
              <c:numCache>
                <c:formatCode>#,##0_ </c:formatCode>
                <c:ptCount val="15"/>
                <c:pt idx="0">
                  <c:v>0</c:v>
                </c:pt>
                <c:pt idx="1">
                  <c:v>1426</c:v>
                </c:pt>
                <c:pt idx="2">
                  <c:v>4359</c:v>
                </c:pt>
                <c:pt idx="3">
                  <c:v>15078</c:v>
                </c:pt>
                <c:pt idx="4">
                  <c:v>24408</c:v>
                </c:pt>
                <c:pt idx="5">
                  <c:v>23884</c:v>
                </c:pt>
                <c:pt idx="6">
                  <c:v>30803</c:v>
                </c:pt>
                <c:pt idx="7">
                  <c:v>24892</c:v>
                </c:pt>
                <c:pt idx="8">
                  <c:v>28659</c:v>
                </c:pt>
                <c:pt idx="9">
                  <c:v>25964</c:v>
                </c:pt>
                <c:pt idx="10">
                  <c:v>21203</c:v>
                </c:pt>
                <c:pt idx="11">
                  <c:v>16653</c:v>
                </c:pt>
                <c:pt idx="12">
                  <c:v>7123</c:v>
                </c:pt>
                <c:pt idx="13">
                  <c:v>247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A344-49E2-B88F-85FC8DBE6C63}"/>
            </c:ext>
          </c:extLst>
        </c:ser>
        <c:ser>
          <c:idx val="15"/>
          <c:order val="10"/>
          <c:tx>
            <c:strRef>
              <c:f>集計!$T$205</c:f>
              <c:strCache>
                <c:ptCount val="1"/>
                <c:pt idx="0">
                  <c:v>2015</c:v>
                </c:pt>
              </c:strCache>
            </c:strRef>
          </c:tx>
          <c:spPr>
            <a:ln w="28575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cat>
            <c:multiLvlStrRef>
              <c:f>集計!$A$209:$B$223</c:f>
              <c:multiLvlStrCache>
                <c:ptCount val="15"/>
                <c:lvl>
                  <c:pt idx="0">
                    <c:v>B</c:v>
                  </c:pt>
                  <c:pt idx="1">
                    <c:v>M</c:v>
                  </c:pt>
                  <c:pt idx="2">
                    <c:v>E</c:v>
                  </c:pt>
                  <c:pt idx="3">
                    <c:v>B</c:v>
                  </c:pt>
                  <c:pt idx="4">
                    <c:v>M</c:v>
                  </c:pt>
                  <c:pt idx="5">
                    <c:v>E</c:v>
                  </c:pt>
                  <c:pt idx="6">
                    <c:v>B</c:v>
                  </c:pt>
                  <c:pt idx="7">
                    <c:v>M</c:v>
                  </c:pt>
                  <c:pt idx="8">
                    <c:v>E</c:v>
                  </c:pt>
                  <c:pt idx="9">
                    <c:v>B</c:v>
                  </c:pt>
                  <c:pt idx="10">
                    <c:v>M</c:v>
                  </c:pt>
                  <c:pt idx="11">
                    <c:v>E</c:v>
                  </c:pt>
                  <c:pt idx="12">
                    <c:v>B</c:v>
                  </c:pt>
                  <c:pt idx="13">
                    <c:v>M</c:v>
                  </c:pt>
                  <c:pt idx="14">
                    <c:v>E</c:v>
                  </c:pt>
                </c:lvl>
                <c:lvl>
                  <c:pt idx="0">
                    <c:v>Aug.</c:v>
                  </c:pt>
                  <c:pt idx="3">
                    <c:v>Sep.</c:v>
                  </c:pt>
                  <c:pt idx="6">
                    <c:v>Oct.</c:v>
                  </c:pt>
                  <c:pt idx="9">
                    <c:v>Nov.</c:v>
                  </c:pt>
                  <c:pt idx="12">
                    <c:v>Dec.</c:v>
                  </c:pt>
                </c:lvl>
              </c:multiLvlStrCache>
            </c:multiLvlStrRef>
          </c:cat>
          <c:val>
            <c:numRef>
              <c:f>集計!$T$188:$T$202</c:f>
              <c:numCache>
                <c:formatCode>#,##0_ </c:formatCode>
                <c:ptCount val="15"/>
                <c:pt idx="0">
                  <c:v>188.14570000000001</c:v>
                </c:pt>
                <c:pt idx="1">
                  <c:v>1598.7508</c:v>
                </c:pt>
                <c:pt idx="2">
                  <c:v>7762.4892</c:v>
                </c:pt>
                <c:pt idx="3">
                  <c:v>8218.8117000000002</c:v>
                </c:pt>
                <c:pt idx="4">
                  <c:v>7585.1088</c:v>
                </c:pt>
                <c:pt idx="5">
                  <c:v>12682.945900000001</c:v>
                </c:pt>
                <c:pt idx="6">
                  <c:v>11432.373300000001</c:v>
                </c:pt>
                <c:pt idx="7">
                  <c:v>17542.111199999999</c:v>
                </c:pt>
                <c:pt idx="8">
                  <c:v>17930.444500000001</c:v>
                </c:pt>
                <c:pt idx="9">
                  <c:v>16057.7487</c:v>
                </c:pt>
                <c:pt idx="10">
                  <c:v>8758.4364999999998</c:v>
                </c:pt>
                <c:pt idx="11">
                  <c:v>2476.09</c:v>
                </c:pt>
                <c:pt idx="12">
                  <c:v>17.231000000000002</c:v>
                </c:pt>
                <c:pt idx="13">
                  <c:v>0</c:v>
                </c:pt>
                <c:pt idx="1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A344-49E2-B88F-85FC8DBE6C63}"/>
            </c:ext>
          </c:extLst>
        </c:ser>
        <c:ser>
          <c:idx val="16"/>
          <c:order val="11"/>
          <c:tx>
            <c:strRef>
              <c:f>集計!$U$205</c:f>
              <c:strCache>
                <c:ptCount val="1"/>
                <c:pt idx="0">
                  <c:v>2016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cat>
            <c:multiLvlStrRef>
              <c:f>集計!$A$209:$B$223</c:f>
              <c:multiLvlStrCache>
                <c:ptCount val="15"/>
                <c:lvl>
                  <c:pt idx="0">
                    <c:v>B</c:v>
                  </c:pt>
                  <c:pt idx="1">
                    <c:v>M</c:v>
                  </c:pt>
                  <c:pt idx="2">
                    <c:v>E</c:v>
                  </c:pt>
                  <c:pt idx="3">
                    <c:v>B</c:v>
                  </c:pt>
                  <c:pt idx="4">
                    <c:v>M</c:v>
                  </c:pt>
                  <c:pt idx="5">
                    <c:v>E</c:v>
                  </c:pt>
                  <c:pt idx="6">
                    <c:v>B</c:v>
                  </c:pt>
                  <c:pt idx="7">
                    <c:v>M</c:v>
                  </c:pt>
                  <c:pt idx="8">
                    <c:v>E</c:v>
                  </c:pt>
                  <c:pt idx="9">
                    <c:v>B</c:v>
                  </c:pt>
                  <c:pt idx="10">
                    <c:v>M</c:v>
                  </c:pt>
                  <c:pt idx="11">
                    <c:v>E</c:v>
                  </c:pt>
                  <c:pt idx="12">
                    <c:v>B</c:v>
                  </c:pt>
                  <c:pt idx="13">
                    <c:v>M</c:v>
                  </c:pt>
                  <c:pt idx="14">
                    <c:v>E</c:v>
                  </c:pt>
                </c:lvl>
                <c:lvl>
                  <c:pt idx="0">
                    <c:v>Aug.</c:v>
                  </c:pt>
                  <c:pt idx="3">
                    <c:v>Sep.</c:v>
                  </c:pt>
                  <c:pt idx="6">
                    <c:v>Oct.</c:v>
                  </c:pt>
                  <c:pt idx="9">
                    <c:v>Nov.</c:v>
                  </c:pt>
                  <c:pt idx="12">
                    <c:v>Dec.</c:v>
                  </c:pt>
                </c:lvl>
              </c:multiLvlStrCache>
            </c:multiLvlStrRef>
          </c:cat>
          <c:val>
            <c:numRef>
              <c:f>集計!$U$188:$U$202</c:f>
              <c:numCache>
                <c:formatCode>#,##0_ </c:formatCode>
                <c:ptCount val="15"/>
                <c:pt idx="0">
                  <c:v>90.781999999999996</c:v>
                </c:pt>
                <c:pt idx="1">
                  <c:v>664.51549999999997</c:v>
                </c:pt>
                <c:pt idx="2">
                  <c:v>3683.2568000000001</c:v>
                </c:pt>
                <c:pt idx="3">
                  <c:v>5554.6634000000004</c:v>
                </c:pt>
                <c:pt idx="4">
                  <c:v>13109.846400000002</c:v>
                </c:pt>
                <c:pt idx="5">
                  <c:v>20289.436299999998</c:v>
                </c:pt>
                <c:pt idx="6">
                  <c:v>11535.991199999999</c:v>
                </c:pt>
                <c:pt idx="7">
                  <c:v>18623.895799999995</c:v>
                </c:pt>
                <c:pt idx="8">
                  <c:v>14808.187999999998</c:v>
                </c:pt>
                <c:pt idx="9">
                  <c:v>12187.030700000001</c:v>
                </c:pt>
                <c:pt idx="10">
                  <c:v>6162.7393999999995</c:v>
                </c:pt>
                <c:pt idx="11">
                  <c:v>1821.1523</c:v>
                </c:pt>
                <c:pt idx="12">
                  <c:v>1054.1310000000001</c:v>
                </c:pt>
                <c:pt idx="13">
                  <c:v>0.56999999999999995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A344-49E2-B88F-85FC8DBE6C63}"/>
            </c:ext>
          </c:extLst>
        </c:ser>
        <c:ser>
          <c:idx val="17"/>
          <c:order val="12"/>
          <c:tx>
            <c:strRef>
              <c:f>集計!$V$205</c:f>
              <c:strCache>
                <c:ptCount val="1"/>
                <c:pt idx="0">
                  <c:v>2017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multiLvlStrRef>
              <c:f>集計!$A$209:$B$223</c:f>
              <c:multiLvlStrCache>
                <c:ptCount val="15"/>
                <c:lvl>
                  <c:pt idx="0">
                    <c:v>B</c:v>
                  </c:pt>
                  <c:pt idx="1">
                    <c:v>M</c:v>
                  </c:pt>
                  <c:pt idx="2">
                    <c:v>E</c:v>
                  </c:pt>
                  <c:pt idx="3">
                    <c:v>B</c:v>
                  </c:pt>
                  <c:pt idx="4">
                    <c:v>M</c:v>
                  </c:pt>
                  <c:pt idx="5">
                    <c:v>E</c:v>
                  </c:pt>
                  <c:pt idx="6">
                    <c:v>B</c:v>
                  </c:pt>
                  <c:pt idx="7">
                    <c:v>M</c:v>
                  </c:pt>
                  <c:pt idx="8">
                    <c:v>E</c:v>
                  </c:pt>
                  <c:pt idx="9">
                    <c:v>B</c:v>
                  </c:pt>
                  <c:pt idx="10">
                    <c:v>M</c:v>
                  </c:pt>
                  <c:pt idx="11">
                    <c:v>E</c:v>
                  </c:pt>
                  <c:pt idx="12">
                    <c:v>B</c:v>
                  </c:pt>
                  <c:pt idx="13">
                    <c:v>M</c:v>
                  </c:pt>
                  <c:pt idx="14">
                    <c:v>E</c:v>
                  </c:pt>
                </c:lvl>
                <c:lvl>
                  <c:pt idx="0">
                    <c:v>Aug.</c:v>
                  </c:pt>
                  <c:pt idx="3">
                    <c:v>Sep.</c:v>
                  </c:pt>
                  <c:pt idx="6">
                    <c:v>Oct.</c:v>
                  </c:pt>
                  <c:pt idx="9">
                    <c:v>Nov.</c:v>
                  </c:pt>
                  <c:pt idx="12">
                    <c:v>Dec.</c:v>
                  </c:pt>
                </c:lvl>
              </c:multiLvlStrCache>
            </c:multiLvlStrRef>
          </c:cat>
          <c:val>
            <c:numRef>
              <c:f>集計!$V$188:$V$202</c:f>
              <c:numCache>
                <c:formatCode>#,##0_ </c:formatCode>
                <c:ptCount val="15"/>
                <c:pt idx="0">
                  <c:v>7.0210000000000008</c:v>
                </c:pt>
                <c:pt idx="1">
                  <c:v>1771.2478000000001</c:v>
                </c:pt>
                <c:pt idx="2">
                  <c:v>5063.2774000000009</c:v>
                </c:pt>
                <c:pt idx="3">
                  <c:v>2108.924</c:v>
                </c:pt>
                <c:pt idx="4">
                  <c:v>4389.1561999999994</c:v>
                </c:pt>
                <c:pt idx="5">
                  <c:v>6555.6710000000003</c:v>
                </c:pt>
                <c:pt idx="6">
                  <c:v>11365.875899999999</c:v>
                </c:pt>
                <c:pt idx="7">
                  <c:v>7464.4701999999997</c:v>
                </c:pt>
                <c:pt idx="8">
                  <c:v>7027.0718999999999</c:v>
                </c:pt>
                <c:pt idx="9">
                  <c:v>13836.432500000003</c:v>
                </c:pt>
                <c:pt idx="10">
                  <c:v>6594.8540000000003</c:v>
                </c:pt>
                <c:pt idx="11">
                  <c:v>7759.1289999999999</c:v>
                </c:pt>
                <c:pt idx="12">
                  <c:v>3006.0519999999997</c:v>
                </c:pt>
                <c:pt idx="13">
                  <c:v>166.57300000000001</c:v>
                </c:pt>
                <c:pt idx="14">
                  <c:v>49.73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A344-49E2-B88F-85FC8DBE6C63}"/>
            </c:ext>
          </c:extLst>
        </c:ser>
        <c:ser>
          <c:idx val="18"/>
          <c:order val="13"/>
          <c:tx>
            <c:strRef>
              <c:f>集計!$W$205</c:f>
              <c:strCache>
                <c:ptCount val="1"/>
                <c:pt idx="0">
                  <c:v>2018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cat>
            <c:multiLvlStrRef>
              <c:f>集計!$A$209:$B$223</c:f>
              <c:multiLvlStrCache>
                <c:ptCount val="15"/>
                <c:lvl>
                  <c:pt idx="0">
                    <c:v>B</c:v>
                  </c:pt>
                  <c:pt idx="1">
                    <c:v>M</c:v>
                  </c:pt>
                  <c:pt idx="2">
                    <c:v>E</c:v>
                  </c:pt>
                  <c:pt idx="3">
                    <c:v>B</c:v>
                  </c:pt>
                  <c:pt idx="4">
                    <c:v>M</c:v>
                  </c:pt>
                  <c:pt idx="5">
                    <c:v>E</c:v>
                  </c:pt>
                  <c:pt idx="6">
                    <c:v>B</c:v>
                  </c:pt>
                  <c:pt idx="7">
                    <c:v>M</c:v>
                  </c:pt>
                  <c:pt idx="8">
                    <c:v>E</c:v>
                  </c:pt>
                  <c:pt idx="9">
                    <c:v>B</c:v>
                  </c:pt>
                  <c:pt idx="10">
                    <c:v>M</c:v>
                  </c:pt>
                  <c:pt idx="11">
                    <c:v>E</c:v>
                  </c:pt>
                  <c:pt idx="12">
                    <c:v>B</c:v>
                  </c:pt>
                  <c:pt idx="13">
                    <c:v>M</c:v>
                  </c:pt>
                  <c:pt idx="14">
                    <c:v>E</c:v>
                  </c:pt>
                </c:lvl>
                <c:lvl>
                  <c:pt idx="0">
                    <c:v>Aug.</c:v>
                  </c:pt>
                  <c:pt idx="3">
                    <c:v>Sep.</c:v>
                  </c:pt>
                  <c:pt idx="6">
                    <c:v>Oct.</c:v>
                  </c:pt>
                  <c:pt idx="9">
                    <c:v>Nov.</c:v>
                  </c:pt>
                  <c:pt idx="12">
                    <c:v>Dec.</c:v>
                  </c:pt>
                </c:lvl>
              </c:multiLvlStrCache>
            </c:multiLvlStrRef>
          </c:cat>
          <c:val>
            <c:numRef>
              <c:f>集計!$W$188:$W$202</c:f>
              <c:numCache>
                <c:formatCode>#,##0_ </c:formatCode>
                <c:ptCount val="15"/>
                <c:pt idx="0">
                  <c:v>18.594000000000001</c:v>
                </c:pt>
                <c:pt idx="1">
                  <c:v>817.90539999999999</c:v>
                </c:pt>
                <c:pt idx="2">
                  <c:v>8961.5668000000005</c:v>
                </c:pt>
                <c:pt idx="3">
                  <c:v>3218.1913999999997</c:v>
                </c:pt>
                <c:pt idx="4">
                  <c:v>12606.826100000002</c:v>
                </c:pt>
                <c:pt idx="5">
                  <c:v>14677.8843</c:v>
                </c:pt>
                <c:pt idx="6">
                  <c:v>15560.828599999999</c:v>
                </c:pt>
                <c:pt idx="7">
                  <c:v>21271.4339</c:v>
                </c:pt>
                <c:pt idx="8">
                  <c:v>19652.864699999998</c:v>
                </c:pt>
                <c:pt idx="9">
                  <c:v>10971.442999999999</c:v>
                </c:pt>
                <c:pt idx="10">
                  <c:v>5914.1284000000005</c:v>
                </c:pt>
                <c:pt idx="11">
                  <c:v>4533.7852999999996</c:v>
                </c:pt>
                <c:pt idx="12">
                  <c:v>1591</c:v>
                </c:pt>
                <c:pt idx="13">
                  <c:v>132</c:v>
                </c:pt>
                <c:pt idx="1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A344-49E2-B88F-85FC8DBE6C63}"/>
            </c:ext>
          </c:extLst>
        </c:ser>
        <c:ser>
          <c:idx val="19"/>
          <c:order val="14"/>
          <c:tx>
            <c:strRef>
              <c:f>集計!$X$205</c:f>
              <c:strCache>
                <c:ptCount val="1"/>
                <c:pt idx="0">
                  <c:v>2019</c:v>
                </c:pt>
              </c:strCache>
            </c:strRef>
          </c:tx>
          <c:spPr>
            <a:ln w="28575" cap="rnd">
              <a:solidFill>
                <a:srgbClr val="ED7D31"/>
              </a:solidFill>
              <a:round/>
            </a:ln>
            <a:effectLst/>
          </c:spPr>
          <c:marker>
            <c:symbol val="none"/>
          </c:marker>
          <c:cat>
            <c:multiLvlStrRef>
              <c:f>集計!$A$209:$B$223</c:f>
              <c:multiLvlStrCache>
                <c:ptCount val="15"/>
                <c:lvl>
                  <c:pt idx="0">
                    <c:v>B</c:v>
                  </c:pt>
                  <c:pt idx="1">
                    <c:v>M</c:v>
                  </c:pt>
                  <c:pt idx="2">
                    <c:v>E</c:v>
                  </c:pt>
                  <c:pt idx="3">
                    <c:v>B</c:v>
                  </c:pt>
                  <c:pt idx="4">
                    <c:v>M</c:v>
                  </c:pt>
                  <c:pt idx="5">
                    <c:v>E</c:v>
                  </c:pt>
                  <c:pt idx="6">
                    <c:v>B</c:v>
                  </c:pt>
                  <c:pt idx="7">
                    <c:v>M</c:v>
                  </c:pt>
                  <c:pt idx="8">
                    <c:v>E</c:v>
                  </c:pt>
                  <c:pt idx="9">
                    <c:v>B</c:v>
                  </c:pt>
                  <c:pt idx="10">
                    <c:v>M</c:v>
                  </c:pt>
                  <c:pt idx="11">
                    <c:v>E</c:v>
                  </c:pt>
                  <c:pt idx="12">
                    <c:v>B</c:v>
                  </c:pt>
                  <c:pt idx="13">
                    <c:v>M</c:v>
                  </c:pt>
                  <c:pt idx="14">
                    <c:v>E</c:v>
                  </c:pt>
                </c:lvl>
                <c:lvl>
                  <c:pt idx="0">
                    <c:v>Aug.</c:v>
                  </c:pt>
                  <c:pt idx="3">
                    <c:v>Sep.</c:v>
                  </c:pt>
                  <c:pt idx="6">
                    <c:v>Oct.</c:v>
                  </c:pt>
                  <c:pt idx="9">
                    <c:v>Nov.</c:v>
                  </c:pt>
                  <c:pt idx="12">
                    <c:v>Dec.</c:v>
                  </c:pt>
                </c:lvl>
              </c:multiLvlStrCache>
            </c:multiLvlStrRef>
          </c:cat>
          <c:val>
            <c:numRef>
              <c:f>集計!$X$188:$X$202</c:f>
              <c:numCache>
                <c:formatCode>#,##0_ </c:formatCode>
                <c:ptCount val="15"/>
                <c:pt idx="0">
                  <c:v>2.07E-2</c:v>
                </c:pt>
                <c:pt idx="1">
                  <c:v>0</c:v>
                </c:pt>
                <c:pt idx="2">
                  <c:v>1010.7301</c:v>
                </c:pt>
                <c:pt idx="3">
                  <c:v>986.46169999999995</c:v>
                </c:pt>
                <c:pt idx="4">
                  <c:v>1424.8967</c:v>
                </c:pt>
                <c:pt idx="5">
                  <c:v>868.73979999999995</c:v>
                </c:pt>
                <c:pt idx="6">
                  <c:v>2818.7462999999998</c:v>
                </c:pt>
                <c:pt idx="7">
                  <c:v>3903.3571999999995</c:v>
                </c:pt>
                <c:pt idx="8">
                  <c:v>9285.7749000000022</c:v>
                </c:pt>
                <c:pt idx="9">
                  <c:v>9248.2826000000005</c:v>
                </c:pt>
                <c:pt idx="10">
                  <c:v>3060.2570000000001</c:v>
                </c:pt>
                <c:pt idx="11">
                  <c:v>5107.8419999999996</c:v>
                </c:pt>
                <c:pt idx="12">
                  <c:v>2184.6800000000003</c:v>
                </c:pt>
                <c:pt idx="13">
                  <c:v>616.62799999999993</c:v>
                </c:pt>
                <c:pt idx="1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A344-49E2-B88F-85FC8DBE6C63}"/>
            </c:ext>
          </c:extLst>
        </c:ser>
        <c:ser>
          <c:idx val="20"/>
          <c:order val="15"/>
          <c:tx>
            <c:strRef>
              <c:f>集計!$Y$205</c:f>
              <c:strCache>
                <c:ptCount val="1"/>
                <c:pt idx="0">
                  <c:v>2020</c:v>
                </c:pt>
              </c:strCache>
            </c:strRef>
          </c:tx>
          <c:spPr>
            <a:ln w="7620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multiLvlStrRef>
              <c:f>集計!$A$209:$B$223</c:f>
              <c:multiLvlStrCache>
                <c:ptCount val="15"/>
                <c:lvl>
                  <c:pt idx="0">
                    <c:v>B</c:v>
                  </c:pt>
                  <c:pt idx="1">
                    <c:v>M</c:v>
                  </c:pt>
                  <c:pt idx="2">
                    <c:v>E</c:v>
                  </c:pt>
                  <c:pt idx="3">
                    <c:v>B</c:v>
                  </c:pt>
                  <c:pt idx="4">
                    <c:v>M</c:v>
                  </c:pt>
                  <c:pt idx="5">
                    <c:v>E</c:v>
                  </c:pt>
                  <c:pt idx="6">
                    <c:v>B</c:v>
                  </c:pt>
                  <c:pt idx="7">
                    <c:v>M</c:v>
                  </c:pt>
                  <c:pt idx="8">
                    <c:v>E</c:v>
                  </c:pt>
                  <c:pt idx="9">
                    <c:v>B</c:v>
                  </c:pt>
                  <c:pt idx="10">
                    <c:v>M</c:v>
                  </c:pt>
                  <c:pt idx="11">
                    <c:v>E</c:v>
                  </c:pt>
                  <c:pt idx="12">
                    <c:v>B</c:v>
                  </c:pt>
                  <c:pt idx="13">
                    <c:v>M</c:v>
                  </c:pt>
                  <c:pt idx="14">
                    <c:v>E</c:v>
                  </c:pt>
                </c:lvl>
                <c:lvl>
                  <c:pt idx="0">
                    <c:v>Aug.</c:v>
                  </c:pt>
                  <c:pt idx="3">
                    <c:v>Sep.</c:v>
                  </c:pt>
                  <c:pt idx="6">
                    <c:v>Oct.</c:v>
                  </c:pt>
                  <c:pt idx="9">
                    <c:v>Nov.</c:v>
                  </c:pt>
                  <c:pt idx="12">
                    <c:v>Dec.</c:v>
                  </c:pt>
                </c:lvl>
              </c:multiLvlStrCache>
            </c:multiLvlStrRef>
          </c:cat>
          <c:val>
            <c:numRef>
              <c:f>集計!$Y$188:$Y$202</c:f>
              <c:numCache>
                <c:formatCode>#,##0_ </c:formatCode>
                <c:ptCount val="15"/>
                <c:pt idx="0">
                  <c:v>0</c:v>
                </c:pt>
                <c:pt idx="1">
                  <c:v>0</c:v>
                </c:pt>
                <c:pt idx="2">
                  <c:v>199.0403</c:v>
                </c:pt>
                <c:pt idx="3">
                  <c:v>223.33210000000003</c:v>
                </c:pt>
                <c:pt idx="4">
                  <c:v>473.73370000000006</c:v>
                </c:pt>
                <c:pt idx="5">
                  <c:v>405.29660000000001</c:v>
                </c:pt>
                <c:pt idx="6">
                  <c:v>1487.4484000000002</c:v>
                </c:pt>
                <c:pt idx="7">
                  <c:v>4200.1033000000007</c:v>
                </c:pt>
                <c:pt idx="8">
                  <c:v>5923.15</c:v>
                </c:pt>
                <c:pt idx="9">
                  <c:v>5260.2354999999998</c:v>
                </c:pt>
                <c:pt idx="10">
                  <c:v>5466.6588000000002</c:v>
                </c:pt>
                <c:pt idx="11">
                  <c:v>3557.6124</c:v>
                </c:pt>
                <c:pt idx="12">
                  <c:v>1894.4264999999998</c:v>
                </c:pt>
                <c:pt idx="13">
                  <c:v>474.09519999999992</c:v>
                </c:pt>
                <c:pt idx="1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F-A344-49E2-B88F-85FC8DBE6C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3368704"/>
        <c:axId val="183374976"/>
      </c:lineChart>
      <c:catAx>
        <c:axId val="1833687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ja-JP" sz="2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3374976"/>
        <c:crosses val="autoZero"/>
        <c:auto val="1"/>
        <c:lblAlgn val="ctr"/>
        <c:lblOffset val="100"/>
        <c:tickLblSkip val="1"/>
        <c:noMultiLvlLbl val="0"/>
      </c:catAx>
      <c:valAx>
        <c:axId val="183374976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lang="ja-JP" sz="2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ja-JP" sz="2400"/>
                  <a:t>Catch (1000</a:t>
                </a:r>
                <a:r>
                  <a:rPr lang="ja-JP" altLang="en-US" sz="2400"/>
                  <a:t> </a:t>
                </a:r>
                <a:r>
                  <a:rPr lang="en-US" altLang="ja-JP" sz="2400"/>
                  <a:t>MT)</a:t>
                </a:r>
                <a:endParaRPr lang="ja-JP" altLang="en-US" sz="2400"/>
              </a:p>
            </c:rich>
          </c:tx>
          <c:layout>
            <c:manualLayout>
              <c:xMode val="edge"/>
              <c:yMode val="edge"/>
              <c:x val="2.987304299048103E-4"/>
              <c:y val="0.3361921254313722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lang="ja-JP" sz="24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ja-JP" altLang="en-US"/>
            </a:p>
          </c:txPr>
        </c:title>
        <c:numFmt formatCode="#,##0_ " sourceLinked="1"/>
        <c:majorTickMark val="out"/>
        <c:minorTickMark val="none"/>
        <c:tickLblPos val="nextTo"/>
        <c:spPr>
          <a:noFill/>
          <a:ln cmpd="sng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ja-JP" sz="2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3368704"/>
        <c:crosses val="autoZero"/>
        <c:crossBetween val="between"/>
        <c:dispUnits>
          <c:builtInUnit val="thousands"/>
        </c:dispUnits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0849998700657468"/>
          <c:y val="4.4806481694154764E-2"/>
          <c:w val="0.3084878251604688"/>
          <c:h val="0.233621976498220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ja-JP" sz="16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924C16-8D64-4666-B976-44EBCB1D52A0}" type="datetimeFigureOut">
              <a:rPr kumimoji="1" lang="ja-JP" altLang="en-US" smtClean="0"/>
              <a:t>2025/7/9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70D145-2ADC-4B5E-A24F-BAA3A08F2E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5205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CF0464-1ECB-7151-EC09-C212C677A5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57B0F128-886D-D4D1-571D-BB17253FA34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151A97FC-3304-BFC0-978D-8C56EE0D0E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sz="12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DEA0FBD-2492-DBE2-8B21-E2A48AA4AC7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0D145-2ADC-4B5E-A24F-BAA3A08F2E28}" type="slidenum">
              <a:rPr kumimoji="1" lang="ja-JP" altLang="en-US" smtClean="0"/>
              <a:t>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241661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3B6B86-3DC1-A92C-99EB-ABC9322695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59302325-6BA2-F509-066F-98EC91D1A30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20ACCF5A-4D66-4B37-8FEA-1AE9401284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756F5AC-E440-599E-E03D-3FF8554824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70D145-2ADC-4B5E-A24F-BAA3A08F2E28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43204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70D145-2ADC-4B5E-A24F-BAA3A08F2E28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3929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70D145-2ADC-4B5E-A24F-BAA3A08F2E28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67247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1AE78F-3C19-0DCA-B839-BCE4BD1C08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7467245C-8DC0-53E9-B59A-34D18F29DDF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4C18958E-5EC2-D97E-03FD-B88F6ACE23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8858A8C-728A-8A60-550E-8FBBDD9A9AB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70D145-2ADC-4B5E-A24F-BAA3A08F2E28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6986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91A0E7-835F-ABD0-6C94-A817B71176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2E2ECD37-C2A2-F7D6-A778-2C930664DB3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EE64E5C0-C2E1-8D19-BC2C-14CA249470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287E0BA-8151-8175-092F-8A812BF977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70D145-2ADC-4B5E-A24F-BAA3A08F2E28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144404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7C1838-E355-651F-0E87-3163E4245C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692B68A0-92F3-E5EE-CFE3-92D4531CFF1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73CA05AB-2086-C134-C4F7-3671C92885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34F002E-EC9D-8884-60EA-8FCFDA4004D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70D145-2ADC-4B5E-A24F-BAA3A08F2E28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892342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8CF4ED-56E1-1800-15E3-D7E2D5E50D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66D83371-78EE-C779-940A-264F6D0E516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EE018D3F-E86E-CCB4-A875-37B21D92B1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759312D-2F8A-18EA-5E95-46EF919CA5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70D145-2ADC-4B5E-A24F-BAA3A08F2E28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877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188C9E-D22C-6160-B04D-A2CA52A30A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55758C1F-F01A-1394-2F55-417A485CE54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FEB8237E-9417-B71D-8194-DF2FFDD6E5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8AA44C0-432A-7EF6-A1A1-2C38945CF8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70D145-2ADC-4B5E-A24F-BAA3A08F2E28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13532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40D281-4416-CB3D-782B-1E6F232F94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8AD70A47-F133-1BFF-6B32-DC903BE80CF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4CCEB75E-D95F-4CD2-505A-91C6B7B46E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438CDB5-421E-D352-3563-3159F229037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70D145-2ADC-4B5E-A24F-BAA3A08F2E28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94077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EEC07A-3185-9469-153B-149BBCF81B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2FA0C708-2179-75D6-7D83-07E6DF4842B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0075D741-2312-D820-1049-53763BC584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8FB136C-0492-84D7-C5C8-728B4EE86A8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70D145-2ADC-4B5E-A24F-BAA3A08F2E28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46923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284703-6ACE-BF9B-9AE9-F8B067F817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08441E3F-B06E-9F2E-347B-71F03B8FABF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A7BEC824-CF5D-6CE8-322A-09D6571010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sz="12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1D94DDB-3831-52C7-1FB6-FC6AB83372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0D145-2ADC-4B5E-A24F-BAA3A08F2E28}" type="slidenum">
              <a:rPr kumimoji="1" lang="ja-JP" altLang="en-US" smtClean="0"/>
              <a:t>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35581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60FB60-6D27-55A5-437B-2A54637AF6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44B2CAA5-6511-9638-F6D3-5285875FBDD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29FB8680-A646-4681-6386-EFEEE80606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04E9A22-4288-7091-7D16-1D2D6E0963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70D145-2ADC-4B5E-A24F-BAA3A08F2E28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04012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4F16D7-FFDD-FD7A-D895-EFD947A163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C0D2C2D3-9355-A99D-C294-1B1F35610E4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42A12320-2D6F-384C-324C-BA2799F75B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C655044-193C-D23A-8894-BC0AADCFE6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70D145-2ADC-4B5E-A24F-BAA3A08F2E28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601294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C6E41A-B2AB-7F84-7350-02B5B3E2DF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78282D44-D5F2-2610-62A6-FFB21C48A63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9B709C41-5F1D-7FA5-E7B5-BE760D3DDE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3395495-6E9D-C24F-1A89-A311EBAA319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70D145-2ADC-4B5E-A24F-BAA3A08F2E28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7430348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A7CB3C-BAB4-37A3-6797-7301895133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9EC6D7AF-1F1E-593F-B281-F5F7E3B98DA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74C9215E-AADE-3696-F5A9-7D4C546A52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68902C6-92C8-C3A1-C8E1-933DD3E283E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70D145-2ADC-4B5E-A24F-BAA3A08F2E28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027998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BE8EC1-783E-31AF-AA55-593E78CC9E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D0312846-599C-C362-08EC-0D2F3F0C02C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FB7A0B22-6780-69EA-D0F0-678A431B6F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1D805D1-D0B9-BD50-0CCE-F9D8211B18C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70D145-2ADC-4B5E-A24F-BAA3A08F2E28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3369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03AD0A-1F8C-9299-6545-2F7AD96C27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2777DA97-EE78-1034-2A2B-61DCC1F91DC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D8CA4AF3-C8E9-B795-A439-0583F1DF29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sz="12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DB717CC-5C35-6C24-1F32-95482E5F1AF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0D145-2ADC-4B5E-A24F-BAA3A08F2E28}" type="slidenum">
              <a:rPr kumimoji="1" lang="ja-JP" altLang="en-US" smtClean="0"/>
              <a:t>3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934999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227ED6-14A1-2EE3-A87B-F190D80C25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5F6D112B-A2AE-EBE6-745B-7D07D3AEAB5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AF7E802E-2A1E-2BA4-E7E5-F112EF1978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06D68C0-A49E-6FE0-A13C-317EB963A3F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0D145-2ADC-4B5E-A24F-BAA3A08F2E28}" type="slidenum">
              <a:rPr kumimoji="1" lang="ja-JP" altLang="en-US" smtClean="0"/>
              <a:t>4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863951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0D145-2ADC-4B5E-A24F-BAA3A08F2E28}" type="slidenum">
              <a:rPr kumimoji="1" lang="ja-JP" altLang="en-US" smtClean="0"/>
              <a:t>5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834251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CB4C55-8FD8-EC2B-BAC2-8956EEE301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6E84B272-CBE8-8668-88F8-57350774738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B77F17C6-F89A-4FE4-B447-26FE16D173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77E689F-F3B5-B443-4325-79FE496987F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0D145-2ADC-4B5E-A24F-BAA3A08F2E28}" type="slidenum">
              <a:rPr kumimoji="1" lang="ja-JP" altLang="en-US" smtClean="0"/>
              <a:t>6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404066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12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70D145-2ADC-4B5E-A24F-BAA3A08F2E28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08307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12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70D145-2ADC-4B5E-A24F-BAA3A08F2E28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49430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70D145-2ADC-4B5E-A24F-BAA3A08F2E28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5594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10279-42DC-4CF4-8989-09FD5FD5BCFE}" type="datetime1">
              <a:rPr kumimoji="1" lang="ja-JP" altLang="en-US" smtClean="0"/>
              <a:t>2025/7/9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6B1CA-88C4-4D09-BE97-1F8176EA2F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0643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89287-01B8-419F-803C-269DD9FCE01E}" type="datetime1">
              <a:rPr kumimoji="1" lang="ja-JP" altLang="en-US" smtClean="0"/>
              <a:t>2025/7/9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6B1CA-88C4-4D09-BE97-1F8176EA2F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0208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38301-602E-44D6-B3D9-958DC65F9D9C}" type="datetime1">
              <a:rPr kumimoji="1" lang="ja-JP" altLang="en-US" smtClean="0"/>
              <a:t>2025/7/9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6B1CA-88C4-4D09-BE97-1F8176EA2F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3347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2C493-979D-4AF6-ABF5-4A97A37BF395}" type="datetime1">
              <a:rPr kumimoji="1" lang="ja-JP" altLang="en-US" smtClean="0"/>
              <a:t>2025/7/9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6B1CA-88C4-4D09-BE97-1F8176EA2F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7810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DA584-E7C0-4087-BF74-BBCB69368580}" type="datetime1">
              <a:rPr kumimoji="1" lang="ja-JP" altLang="en-US" smtClean="0"/>
              <a:t>2025/7/9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6B1CA-88C4-4D09-BE97-1F8176EA2F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571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FEE5C-4172-4576-98D0-F43B74AD544C}" type="datetime1">
              <a:rPr kumimoji="1" lang="ja-JP" altLang="en-US" smtClean="0"/>
              <a:t>2025/7/9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6B1CA-88C4-4D09-BE97-1F8176EA2F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25075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99F75-3FE6-4C4B-A1B6-880738C7552A}" type="datetime1">
              <a:rPr kumimoji="1" lang="ja-JP" altLang="en-US" smtClean="0"/>
              <a:t>2025/7/9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6B1CA-88C4-4D09-BE97-1F8176EA2F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6274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5A28B-3B2E-43ED-8496-F07AC68F9F32}" type="datetime1">
              <a:rPr kumimoji="1" lang="ja-JP" altLang="en-US" smtClean="0"/>
              <a:t>2025/7/9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6B1CA-88C4-4D09-BE97-1F8176EA2F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7449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D8425-871A-46B1-BB5C-63156F922FEB}" type="datetime1">
              <a:rPr kumimoji="1" lang="ja-JP" altLang="en-US" smtClean="0"/>
              <a:t>2025/7/9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6B1CA-88C4-4D09-BE97-1F8176EA2F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7773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BCE94-EB4D-430B-BA49-298BA13FF8A7}" type="datetime1">
              <a:rPr kumimoji="1" lang="ja-JP" altLang="en-US" smtClean="0"/>
              <a:t>2025/7/9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6B1CA-88C4-4D09-BE97-1F8176EA2F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7830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FD0C6-5436-4625-BE45-7FB9C33C730D}" type="datetime1">
              <a:rPr kumimoji="1" lang="ja-JP" altLang="en-US" smtClean="0"/>
              <a:t>2025/7/9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6B1CA-88C4-4D09-BE97-1F8176EA2F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6397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903DB5-1A97-4F7B-81E3-68C70E8D4199}" type="datetime1">
              <a:rPr kumimoji="1" lang="ja-JP" altLang="en-US" smtClean="0"/>
              <a:t>2025/7/9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D6B1CA-88C4-4D09-BE97-1F8176EA2F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3763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E01892-CFA9-0BF6-7898-64ED7819D7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30D3FFD4-50A3-F35E-7284-0E9221F1BCCF}"/>
              </a:ext>
            </a:extLst>
          </p:cNvPr>
          <p:cNvSpPr/>
          <p:nvPr/>
        </p:nvSpPr>
        <p:spPr>
          <a:xfrm>
            <a:off x="-4906" y="0"/>
            <a:ext cx="489397" cy="3992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EF7D9C46-4B0D-AAA3-E525-A024D1D2F2CE}"/>
              </a:ext>
            </a:extLst>
          </p:cNvPr>
          <p:cNvSpPr txBox="1">
            <a:spLocks/>
          </p:cNvSpPr>
          <p:nvPr/>
        </p:nvSpPr>
        <p:spPr>
          <a:xfrm>
            <a:off x="0" y="30819"/>
            <a:ext cx="9144000" cy="7616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kumimoji="1" sz="6600" b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4800" dirty="0"/>
              <a:t> Total annual catch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4CFDF133-7F48-8183-38E8-37D761406CC3}"/>
              </a:ext>
            </a:extLst>
          </p:cNvPr>
          <p:cNvSpPr/>
          <p:nvPr/>
        </p:nvSpPr>
        <p:spPr>
          <a:xfrm>
            <a:off x="52395" y="4861190"/>
            <a:ext cx="903920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endParaRPr lang="en-NZ" sz="1800" b="0" i="0" u="none" strike="noStrike" baseline="0" dirty="0">
              <a:solidFill>
                <a:srgbClr val="000000"/>
              </a:solidFill>
            </a:endParaRPr>
          </a:p>
          <a:p>
            <a:endParaRPr lang="en-NZ" sz="1800" b="0" i="0" u="none" strike="noStrike" baseline="0" dirty="0"/>
          </a:p>
          <a:p>
            <a:endParaRPr lang="en-NZ" sz="1800" b="0" i="0" u="none" strike="noStrike" baseline="0" dirty="0"/>
          </a:p>
          <a:p>
            <a:endParaRPr lang="en-NZ" sz="1800" b="0" i="0" u="none" strike="noStrike" baseline="0" dirty="0"/>
          </a:p>
        </p:txBody>
      </p:sp>
      <p:pic>
        <p:nvPicPr>
          <p:cNvPr id="8" name="Picture 7" descr="A line graph with numbers and a line&#10;&#10;AI-generated content may be incorrect.">
            <a:extLst>
              <a:ext uri="{FF2B5EF4-FFF2-40B4-BE49-F238E27FC236}">
                <a16:creationId xmlns:a16="http://schemas.microsoft.com/office/drawing/2014/main" id="{9208F74D-ACB2-C236-3F37-2400D85AF9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78" y="823299"/>
            <a:ext cx="8794242" cy="4107536"/>
          </a:xfrm>
          <a:prstGeom prst="rect">
            <a:avLst/>
          </a:prstGeom>
        </p:spPr>
      </p:pic>
      <p:pic>
        <p:nvPicPr>
          <p:cNvPr id="18" name="Picture 17" descr="A close up of a text&#10;&#10;AI-generated content may be incorrect.">
            <a:extLst>
              <a:ext uri="{FF2B5EF4-FFF2-40B4-BE49-F238E27FC236}">
                <a16:creationId xmlns:a16="http://schemas.microsoft.com/office/drawing/2014/main" id="{CE23C3C7-79E2-9477-09AF-B34EC4DA51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97" y="5293251"/>
            <a:ext cx="8344623" cy="109737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82393D9-804E-B1E3-E715-DDFA6DD6E5F1}"/>
              </a:ext>
            </a:extLst>
          </p:cNvPr>
          <p:cNvSpPr txBox="1"/>
          <p:nvPr/>
        </p:nvSpPr>
        <p:spPr>
          <a:xfrm>
            <a:off x="2938145" y="1996810"/>
            <a:ext cx="39110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800" dirty="0">
                <a:highlight>
                  <a:srgbClr val="93A9CF"/>
                </a:highlight>
              </a:rPr>
              <a:t>A figure for a time series of total catch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8730BF0-7175-5742-A442-0962B9D5D6BC}"/>
              </a:ext>
            </a:extLst>
          </p:cNvPr>
          <p:cNvSpPr txBox="1"/>
          <p:nvPr/>
        </p:nvSpPr>
        <p:spPr>
          <a:xfrm>
            <a:off x="3652695" y="5441243"/>
            <a:ext cx="39110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800" dirty="0">
                <a:highlight>
                  <a:srgbClr val="93A9CF"/>
                </a:highlight>
              </a:rPr>
              <a:t>Summary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7AE1B64-3594-F6A0-F137-7BC9947CA75C}"/>
              </a:ext>
            </a:extLst>
          </p:cNvPr>
          <p:cNvSpPr txBox="1"/>
          <p:nvPr/>
        </p:nvSpPr>
        <p:spPr>
          <a:xfrm>
            <a:off x="5453623" y="823299"/>
            <a:ext cx="3444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NPFC-2025-SSC NFS02-WP01 </a:t>
            </a:r>
            <a:r>
              <a:rPr lang="en-GB"/>
              <a:t>Rev.2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1552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F13363-6A2A-2384-C859-69092680F1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A graph of different types of fall and winter&#10;&#10;AI-generated content may be incorrect.">
            <a:extLst>
              <a:ext uri="{FF2B5EF4-FFF2-40B4-BE49-F238E27FC236}">
                <a16:creationId xmlns:a16="http://schemas.microsoft.com/office/drawing/2014/main" id="{06FBE8A9-4823-E10C-097A-44420AF871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119886"/>
            <a:ext cx="7772400" cy="4490720"/>
          </a:xfrm>
          <a:prstGeom prst="rect">
            <a:avLst/>
          </a:prstGeom>
        </p:spPr>
      </p:pic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309B077E-CEC5-66AE-3232-4B849C8F7104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11198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kumimoji="1" sz="5400" b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600" dirty="0"/>
              <a:t>Nominal CPUE</a:t>
            </a:r>
            <a:r>
              <a:rPr lang="zh-CN" altLang="en-US" sz="3600" dirty="0"/>
              <a:t> </a:t>
            </a:r>
            <a:r>
              <a:rPr lang="en-US" altLang="zh-CN" sz="3600" dirty="0"/>
              <a:t>by</a:t>
            </a:r>
            <a:r>
              <a:rPr lang="zh-CN" altLang="en-US" sz="3600" dirty="0"/>
              <a:t> </a:t>
            </a:r>
            <a:r>
              <a:rPr lang="en-US" altLang="zh-CN" sz="3600" dirty="0"/>
              <a:t>cohort</a:t>
            </a:r>
            <a:r>
              <a:rPr lang="zh-CN" altLang="en-US" sz="3600" dirty="0"/>
              <a:t> </a:t>
            </a:r>
            <a:r>
              <a:rPr lang="en-US" altLang="zh-CN" sz="3600" dirty="0"/>
              <a:t>and</a:t>
            </a:r>
            <a:r>
              <a:rPr lang="zh-CN" altLang="en-US" sz="3600" dirty="0"/>
              <a:t> </a:t>
            </a:r>
            <a:r>
              <a:rPr lang="en-US" altLang="zh-CN" sz="3600" dirty="0"/>
              <a:t>fishing</a:t>
            </a:r>
            <a:r>
              <a:rPr lang="zh-CN" altLang="en-US" sz="3600" dirty="0"/>
              <a:t> </a:t>
            </a:r>
            <a:r>
              <a:rPr lang="en-US" altLang="zh-CN" sz="3600" dirty="0"/>
              <a:t>technique</a:t>
            </a:r>
            <a:endParaRPr lang="en-US" altLang="ja-JP" sz="3600" dirty="0"/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B6BBE508-33FF-363C-A4BA-F930A6506E3C}"/>
              </a:ext>
            </a:extLst>
          </p:cNvPr>
          <p:cNvSpPr/>
          <p:nvPr/>
        </p:nvSpPr>
        <p:spPr>
          <a:xfrm>
            <a:off x="1890348" y="5806663"/>
            <a:ext cx="63544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  <a:buBlip>
                <a:blip r:embed="rId4"/>
              </a:buBlip>
            </a:pPr>
            <a:r>
              <a:rPr kumimoji="1" lang="en-US" altLang="ja-JP" sz="2400" b="1" dirty="0">
                <a:solidFill>
                  <a:schemeClr val="accent6">
                    <a:lumMod val="50000"/>
                  </a:schemeClr>
                </a:solidFill>
              </a:rPr>
              <a:t>Nominal CPUE was 0.9 and lowest since 2005.</a:t>
            </a:r>
            <a:endParaRPr kumimoji="1" lang="ja-JP" altLang="en-US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17A41D87-3781-4CBE-AB73-979DDE1CAE2C}"/>
              </a:ext>
            </a:extLst>
          </p:cNvPr>
          <p:cNvSpPr/>
          <p:nvPr/>
        </p:nvSpPr>
        <p:spPr>
          <a:xfrm>
            <a:off x="4572000" y="1405054"/>
            <a:ext cx="3672780" cy="7917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0F6B3FF-BB0E-0804-9C2B-B8DE800DE017}"/>
              </a:ext>
            </a:extLst>
          </p:cNvPr>
          <p:cNvSpPr txBox="1"/>
          <p:nvPr/>
        </p:nvSpPr>
        <p:spPr>
          <a:xfrm>
            <a:off x="4452841" y="6108443"/>
            <a:ext cx="39110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800" dirty="0">
                <a:highlight>
                  <a:srgbClr val="93A9CF"/>
                </a:highlight>
              </a:rPr>
              <a:t>Summary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091DFE1-A8A8-706C-66FD-8EBC36FB8D52}"/>
              </a:ext>
            </a:extLst>
          </p:cNvPr>
          <p:cNvSpPr txBox="1"/>
          <p:nvPr/>
        </p:nvSpPr>
        <p:spPr>
          <a:xfrm>
            <a:off x="2401319" y="1421666"/>
            <a:ext cx="533249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800" dirty="0">
                <a:highlight>
                  <a:srgbClr val="93A9CF"/>
                </a:highlight>
              </a:rPr>
              <a:t>Figure</a:t>
            </a:r>
            <a:r>
              <a:rPr lang="en-US" altLang="zh-CN" sz="2800" dirty="0">
                <a:highlight>
                  <a:srgbClr val="93A9CF"/>
                </a:highlight>
              </a:rPr>
              <a:t>s</a:t>
            </a:r>
            <a:r>
              <a:rPr lang="en-NZ" sz="2800" dirty="0">
                <a:highlight>
                  <a:srgbClr val="93A9CF"/>
                </a:highlight>
              </a:rPr>
              <a:t> for nominal CPUE by</a:t>
            </a:r>
            <a:r>
              <a:rPr lang="zh-CN" altLang="en-US" sz="2800" dirty="0">
                <a:highlight>
                  <a:srgbClr val="93A9CF"/>
                </a:highlight>
              </a:rPr>
              <a:t> </a:t>
            </a:r>
            <a:r>
              <a:rPr lang="en-NZ" altLang="zh-CN" sz="2800" dirty="0">
                <a:highlight>
                  <a:srgbClr val="93A9CF"/>
                </a:highlight>
              </a:rPr>
              <a:t>cohort</a:t>
            </a:r>
            <a:r>
              <a:rPr lang="zh-CN" altLang="en-US" sz="2800" dirty="0">
                <a:highlight>
                  <a:srgbClr val="93A9CF"/>
                </a:highlight>
              </a:rPr>
              <a:t> </a:t>
            </a:r>
            <a:r>
              <a:rPr lang="en-US" altLang="zh-CN" sz="2800" dirty="0">
                <a:highlight>
                  <a:srgbClr val="93A9CF"/>
                </a:highlight>
              </a:rPr>
              <a:t>and</a:t>
            </a:r>
            <a:r>
              <a:rPr lang="zh-CN" altLang="en-US" sz="2800" dirty="0">
                <a:highlight>
                  <a:srgbClr val="93A9CF"/>
                </a:highlight>
              </a:rPr>
              <a:t> </a:t>
            </a:r>
            <a:r>
              <a:rPr lang="en-US" altLang="zh-CN" sz="2800" dirty="0">
                <a:highlight>
                  <a:srgbClr val="93A9CF"/>
                </a:highlight>
              </a:rPr>
              <a:t>fishing</a:t>
            </a:r>
            <a:r>
              <a:rPr lang="zh-CN" altLang="en-US" sz="2800" dirty="0">
                <a:highlight>
                  <a:srgbClr val="93A9CF"/>
                </a:highlight>
              </a:rPr>
              <a:t> </a:t>
            </a:r>
            <a:r>
              <a:rPr lang="en-US" altLang="zh-CN" sz="2800" dirty="0">
                <a:highlight>
                  <a:srgbClr val="93A9CF"/>
                </a:highlight>
              </a:rPr>
              <a:t>technique</a:t>
            </a:r>
            <a:r>
              <a:rPr lang="zh-CN" altLang="en-US" sz="2800" dirty="0">
                <a:highlight>
                  <a:srgbClr val="93A9CF"/>
                </a:highlight>
              </a:rPr>
              <a:t> </a:t>
            </a:r>
            <a:r>
              <a:rPr lang="en-US" altLang="zh-CN" sz="2800" dirty="0">
                <a:highlight>
                  <a:srgbClr val="93A9CF"/>
                </a:highlight>
              </a:rPr>
              <a:t>(machine</a:t>
            </a:r>
            <a:r>
              <a:rPr lang="zh-CN" altLang="en-US" sz="2800" dirty="0">
                <a:highlight>
                  <a:srgbClr val="93A9CF"/>
                </a:highlight>
              </a:rPr>
              <a:t> </a:t>
            </a:r>
            <a:r>
              <a:rPr lang="en-US" altLang="zh-CN" sz="2800" dirty="0">
                <a:highlight>
                  <a:srgbClr val="93A9CF"/>
                </a:highlight>
              </a:rPr>
              <a:t>jigging</a:t>
            </a:r>
            <a:r>
              <a:rPr lang="zh-CN" altLang="en-US" sz="2800" dirty="0">
                <a:highlight>
                  <a:srgbClr val="93A9CF"/>
                </a:highlight>
              </a:rPr>
              <a:t> </a:t>
            </a:r>
            <a:r>
              <a:rPr lang="en-US" altLang="zh-CN" sz="2800" dirty="0">
                <a:highlight>
                  <a:srgbClr val="93A9CF"/>
                </a:highlight>
              </a:rPr>
              <a:t>or</a:t>
            </a:r>
            <a:r>
              <a:rPr lang="zh-CN" altLang="en-US" sz="2800" dirty="0">
                <a:highlight>
                  <a:srgbClr val="93A9CF"/>
                </a:highlight>
              </a:rPr>
              <a:t> </a:t>
            </a:r>
            <a:r>
              <a:rPr lang="en-US" altLang="zh-CN" sz="2800" dirty="0">
                <a:highlight>
                  <a:srgbClr val="93A9CF"/>
                </a:highlight>
              </a:rPr>
              <a:t>handline,</a:t>
            </a:r>
            <a:r>
              <a:rPr lang="zh-CN" altLang="en-US" sz="2800" dirty="0">
                <a:highlight>
                  <a:srgbClr val="93A9CF"/>
                </a:highlight>
              </a:rPr>
              <a:t> </a:t>
            </a:r>
            <a:r>
              <a:rPr lang="en-US" altLang="zh-CN" sz="2800" dirty="0">
                <a:highlight>
                  <a:srgbClr val="93A9CF"/>
                </a:highlight>
              </a:rPr>
              <a:t>if</a:t>
            </a:r>
            <a:r>
              <a:rPr lang="zh-CN" altLang="en-US" sz="2800" dirty="0">
                <a:highlight>
                  <a:srgbClr val="93A9CF"/>
                </a:highlight>
              </a:rPr>
              <a:t> </a:t>
            </a:r>
            <a:r>
              <a:rPr lang="en-US" altLang="zh-CN" sz="2800" dirty="0">
                <a:highlight>
                  <a:srgbClr val="93A9CF"/>
                </a:highlight>
              </a:rPr>
              <a:t>data</a:t>
            </a:r>
            <a:r>
              <a:rPr lang="zh-CN" altLang="en-US" sz="2800" dirty="0">
                <a:highlight>
                  <a:srgbClr val="93A9CF"/>
                </a:highlight>
              </a:rPr>
              <a:t> </a:t>
            </a:r>
            <a:r>
              <a:rPr lang="en-US" altLang="zh-CN" sz="2800" dirty="0">
                <a:highlight>
                  <a:srgbClr val="93A9CF"/>
                </a:highlight>
              </a:rPr>
              <a:t>available;</a:t>
            </a:r>
            <a:r>
              <a:rPr lang="zh-CN" altLang="en-US" sz="2800" dirty="0">
                <a:highlight>
                  <a:srgbClr val="93A9CF"/>
                </a:highlight>
              </a:rPr>
              <a:t> </a:t>
            </a:r>
            <a:r>
              <a:rPr lang="en-US" altLang="zh-CN" sz="2800" dirty="0">
                <a:highlight>
                  <a:srgbClr val="93A9CF"/>
                </a:highlight>
              </a:rPr>
              <a:t>monthly</a:t>
            </a:r>
            <a:r>
              <a:rPr lang="zh-CN" altLang="en-US" sz="2800" dirty="0">
                <a:highlight>
                  <a:srgbClr val="93A9CF"/>
                </a:highlight>
              </a:rPr>
              <a:t> </a:t>
            </a:r>
            <a:r>
              <a:rPr lang="en-US" altLang="zh-CN" sz="2800" dirty="0">
                <a:highlight>
                  <a:srgbClr val="93A9CF"/>
                </a:highlight>
              </a:rPr>
              <a:t>CPUE</a:t>
            </a:r>
            <a:r>
              <a:rPr lang="zh-CN" altLang="en-US" sz="2800" dirty="0">
                <a:highlight>
                  <a:srgbClr val="93A9CF"/>
                </a:highlight>
              </a:rPr>
              <a:t> </a:t>
            </a:r>
            <a:r>
              <a:rPr lang="en-US" altLang="zh-CN" sz="2800" dirty="0">
                <a:highlight>
                  <a:srgbClr val="93A9CF"/>
                </a:highlight>
              </a:rPr>
              <a:t>is</a:t>
            </a:r>
            <a:r>
              <a:rPr lang="zh-CN" altLang="en-US" sz="2800" dirty="0">
                <a:highlight>
                  <a:srgbClr val="93A9CF"/>
                </a:highlight>
              </a:rPr>
              <a:t> </a:t>
            </a:r>
            <a:r>
              <a:rPr lang="en-US" altLang="zh-CN" sz="2800" dirty="0">
                <a:highlight>
                  <a:srgbClr val="93A9CF"/>
                </a:highlight>
              </a:rPr>
              <a:t>preferred)</a:t>
            </a:r>
            <a:endParaRPr lang="en-NZ" sz="2800" dirty="0">
              <a:highlight>
                <a:srgbClr val="93A9C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9491731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コンテンツ プレースホルダー 2">
            <a:extLst>
              <a:ext uri="{FF2B5EF4-FFF2-40B4-BE49-F238E27FC236}">
                <a16:creationId xmlns:a16="http://schemas.microsoft.com/office/drawing/2014/main" id="{A5A00644-35EB-4C9D-8499-F8FD57899FA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73223" y="-161143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kumimoji="1" sz="5400" b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4800" dirty="0"/>
              <a:t>Spatial nominal CPUE</a:t>
            </a:r>
          </a:p>
        </p:txBody>
      </p:sp>
      <p:pic>
        <p:nvPicPr>
          <p:cNvPr id="3" name="图片 21" descr="地图的截图&#10;&#10;描述已自动生成">
            <a:extLst>
              <a:ext uri="{FF2B5EF4-FFF2-40B4-BE49-F238E27FC236}">
                <a16:creationId xmlns:a16="http://schemas.microsoft.com/office/drawing/2014/main" id="{0C98B4EC-CD22-8402-7148-5685109EB6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236" y="986828"/>
            <a:ext cx="3457889" cy="576382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05A83C2-C375-4609-3B0B-37D65101C14B}"/>
              </a:ext>
            </a:extLst>
          </p:cNvPr>
          <p:cNvSpPr txBox="1"/>
          <p:nvPr/>
        </p:nvSpPr>
        <p:spPr>
          <a:xfrm>
            <a:off x="291862" y="1164420"/>
            <a:ext cx="53324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800" dirty="0">
                <a:highlight>
                  <a:srgbClr val="93A9CF"/>
                </a:highlight>
              </a:rPr>
              <a:t>Figure</a:t>
            </a:r>
            <a:r>
              <a:rPr lang="en-US" altLang="zh-CN" sz="2800" dirty="0">
                <a:highlight>
                  <a:srgbClr val="93A9CF"/>
                </a:highlight>
              </a:rPr>
              <a:t>s</a:t>
            </a:r>
            <a:r>
              <a:rPr lang="en-NZ" sz="2800" dirty="0">
                <a:highlight>
                  <a:srgbClr val="93A9CF"/>
                </a:highlight>
              </a:rPr>
              <a:t> for spatial nominal CPUE by</a:t>
            </a:r>
            <a:r>
              <a:rPr lang="zh-CN" altLang="en-US" sz="2800" dirty="0">
                <a:highlight>
                  <a:srgbClr val="93A9CF"/>
                </a:highlight>
              </a:rPr>
              <a:t> </a:t>
            </a:r>
            <a:r>
              <a:rPr lang="en-NZ" altLang="zh-CN" sz="2800" dirty="0">
                <a:highlight>
                  <a:srgbClr val="93A9CF"/>
                </a:highlight>
              </a:rPr>
              <a:t>cohort for last year</a:t>
            </a:r>
            <a:endParaRPr lang="en-NZ" sz="2800" dirty="0">
              <a:highlight>
                <a:srgbClr val="93A9C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274890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graph of different sizes and shapes&#10;&#10;AI-generated content may be incorrect.">
            <a:extLst>
              <a:ext uri="{FF2B5EF4-FFF2-40B4-BE49-F238E27FC236}">
                <a16:creationId xmlns:a16="http://schemas.microsoft.com/office/drawing/2014/main" id="{6F632486-ED71-246B-8B19-12FA3FD546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099950"/>
            <a:ext cx="7772400" cy="5181600"/>
          </a:xfrm>
          <a:prstGeom prst="rect">
            <a:avLst/>
          </a:prstGeom>
        </p:spPr>
      </p:pic>
      <p:sp>
        <p:nvSpPr>
          <p:cNvPr id="17" name="コンテンツ プレースホルダー 2">
            <a:extLst>
              <a:ext uri="{FF2B5EF4-FFF2-40B4-BE49-F238E27FC236}">
                <a16:creationId xmlns:a16="http://schemas.microsoft.com/office/drawing/2014/main" id="{A5A00644-35EB-4C9D-8499-F8FD57899FA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43144" y="-1608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kumimoji="1" sz="5400" b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4400" dirty="0"/>
              <a:t>Size composition</a:t>
            </a:r>
            <a:r>
              <a:rPr lang="zh-CN" altLang="en-US" sz="4400" dirty="0"/>
              <a:t> </a:t>
            </a:r>
            <a:r>
              <a:rPr lang="en-US" altLang="zh-CN" sz="4400" dirty="0"/>
              <a:t>in</a:t>
            </a:r>
            <a:r>
              <a:rPr lang="zh-CN" altLang="en-US" sz="4400" dirty="0"/>
              <a:t> </a:t>
            </a:r>
            <a:r>
              <a:rPr lang="en-US" altLang="zh-CN" sz="4400" dirty="0"/>
              <a:t>catch</a:t>
            </a:r>
            <a:r>
              <a:rPr lang="zh-CN" altLang="en-US" sz="4400" dirty="0"/>
              <a:t> </a:t>
            </a:r>
            <a:r>
              <a:rPr lang="en-US" altLang="zh-CN" sz="4400" dirty="0"/>
              <a:t>by</a:t>
            </a:r>
            <a:r>
              <a:rPr lang="zh-CN" altLang="en-US" sz="4400" dirty="0"/>
              <a:t> </a:t>
            </a:r>
            <a:r>
              <a:rPr lang="en-US" altLang="zh-CN" sz="4400" dirty="0"/>
              <a:t>year</a:t>
            </a:r>
            <a:endParaRPr lang="en-US" altLang="ja-JP" sz="4400" dirty="0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44C90A8D-9A00-4C40-878D-90E4E9756069}"/>
              </a:ext>
            </a:extLst>
          </p:cNvPr>
          <p:cNvSpPr txBox="1"/>
          <p:nvPr/>
        </p:nvSpPr>
        <p:spPr>
          <a:xfrm rot="1470132">
            <a:off x="3309029" y="2851737"/>
            <a:ext cx="31056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/>
              <a:t>Sample figure</a:t>
            </a:r>
            <a:endParaRPr kumimoji="1" lang="ja-JP" altLang="en-US" sz="36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8772B62-5FFD-FAB5-6C21-4387B25DC0B4}"/>
              </a:ext>
            </a:extLst>
          </p:cNvPr>
          <p:cNvSpPr txBox="1"/>
          <p:nvPr/>
        </p:nvSpPr>
        <p:spPr>
          <a:xfrm>
            <a:off x="1697752" y="6281550"/>
            <a:ext cx="67604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highlight>
                  <a:srgbClr val="93A9CF"/>
                </a:highlight>
              </a:rPr>
              <a:t>Note:</a:t>
            </a:r>
            <a:r>
              <a:rPr lang="zh-CN" altLang="en-US" sz="2000" dirty="0">
                <a:highlight>
                  <a:srgbClr val="93A9CF"/>
                </a:highlight>
              </a:rPr>
              <a:t> </a:t>
            </a:r>
            <a:r>
              <a:rPr lang="en-US" altLang="zh-CN" sz="2000" dirty="0">
                <a:highlight>
                  <a:srgbClr val="93A9CF"/>
                </a:highlight>
              </a:rPr>
              <a:t>Specify</a:t>
            </a:r>
            <a:r>
              <a:rPr lang="zh-CN" altLang="en-US" sz="2000" dirty="0">
                <a:highlight>
                  <a:srgbClr val="93A9CF"/>
                </a:highlight>
              </a:rPr>
              <a:t> </a:t>
            </a:r>
            <a:r>
              <a:rPr lang="en-US" altLang="zh-CN" sz="2000" dirty="0">
                <a:highlight>
                  <a:srgbClr val="93A9CF"/>
                </a:highlight>
              </a:rPr>
              <a:t>mantle</a:t>
            </a:r>
            <a:r>
              <a:rPr lang="zh-CN" altLang="en-US" sz="2000" dirty="0">
                <a:highlight>
                  <a:srgbClr val="93A9CF"/>
                </a:highlight>
              </a:rPr>
              <a:t> </a:t>
            </a:r>
            <a:r>
              <a:rPr lang="en-US" altLang="zh-CN" sz="2000" dirty="0">
                <a:highlight>
                  <a:srgbClr val="93A9CF"/>
                </a:highlight>
              </a:rPr>
              <a:t>length,</a:t>
            </a:r>
            <a:r>
              <a:rPr lang="zh-CN" altLang="en-US" sz="2000" dirty="0">
                <a:highlight>
                  <a:srgbClr val="93A9CF"/>
                </a:highlight>
              </a:rPr>
              <a:t> </a:t>
            </a:r>
            <a:r>
              <a:rPr lang="en-US" altLang="zh-CN" sz="2000" dirty="0">
                <a:highlight>
                  <a:srgbClr val="93A9CF"/>
                </a:highlight>
              </a:rPr>
              <a:t>total</a:t>
            </a:r>
            <a:r>
              <a:rPr lang="zh-CN" altLang="en-US" sz="2000" dirty="0">
                <a:highlight>
                  <a:srgbClr val="93A9CF"/>
                </a:highlight>
              </a:rPr>
              <a:t> </a:t>
            </a:r>
            <a:r>
              <a:rPr lang="en-US" altLang="zh-CN" sz="2000" dirty="0">
                <a:highlight>
                  <a:srgbClr val="93A9CF"/>
                </a:highlight>
              </a:rPr>
              <a:t>length</a:t>
            </a:r>
            <a:r>
              <a:rPr lang="zh-CN" altLang="en-US" sz="2000" dirty="0">
                <a:highlight>
                  <a:srgbClr val="93A9CF"/>
                </a:highlight>
              </a:rPr>
              <a:t> </a:t>
            </a:r>
            <a:r>
              <a:rPr lang="en-US" altLang="zh-CN" sz="2000" dirty="0">
                <a:highlight>
                  <a:srgbClr val="93A9CF"/>
                </a:highlight>
              </a:rPr>
              <a:t>or</a:t>
            </a:r>
            <a:r>
              <a:rPr lang="zh-CN" altLang="en-US" sz="2000" dirty="0">
                <a:highlight>
                  <a:srgbClr val="93A9CF"/>
                </a:highlight>
              </a:rPr>
              <a:t> </a:t>
            </a:r>
            <a:r>
              <a:rPr lang="en-US" altLang="zh-CN" sz="2000" dirty="0">
                <a:highlight>
                  <a:srgbClr val="93A9CF"/>
                </a:highlight>
              </a:rPr>
              <a:t>fork</a:t>
            </a:r>
            <a:r>
              <a:rPr lang="zh-CN" altLang="en-US" sz="2000" dirty="0">
                <a:highlight>
                  <a:srgbClr val="93A9CF"/>
                </a:highlight>
              </a:rPr>
              <a:t> </a:t>
            </a:r>
            <a:r>
              <a:rPr lang="en-US" altLang="zh-CN" sz="2000" dirty="0">
                <a:highlight>
                  <a:srgbClr val="93A9CF"/>
                </a:highlight>
              </a:rPr>
              <a:t>length</a:t>
            </a:r>
            <a:endParaRPr lang="en-NZ" sz="2000" dirty="0">
              <a:highlight>
                <a:srgbClr val="93A9C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8839140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255843-D284-2DB2-F9BB-036BBCC223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aph of different seasons&#10;&#10;AI-generated content may be incorrect.">
            <a:extLst>
              <a:ext uri="{FF2B5EF4-FFF2-40B4-BE49-F238E27FC236}">
                <a16:creationId xmlns:a16="http://schemas.microsoft.com/office/drawing/2014/main" id="{EF693931-AE2F-45E9-1413-E3836816EA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401882"/>
            <a:ext cx="7772400" cy="4663440"/>
          </a:xfrm>
          <a:prstGeom prst="rect">
            <a:avLst/>
          </a:prstGeom>
        </p:spPr>
      </p:pic>
      <p:sp>
        <p:nvSpPr>
          <p:cNvPr id="17" name="コンテンツ プレースホルダー 2">
            <a:extLst>
              <a:ext uri="{FF2B5EF4-FFF2-40B4-BE49-F238E27FC236}">
                <a16:creationId xmlns:a16="http://schemas.microsoft.com/office/drawing/2014/main" id="{2B22F667-1282-A2BE-6569-DCE7323F67F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04800" y="-261530"/>
            <a:ext cx="8561264" cy="14471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kumimoji="1" sz="5400" b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4400" dirty="0"/>
              <a:t>Size composition</a:t>
            </a:r>
            <a:r>
              <a:rPr lang="zh-CN" altLang="en-US" sz="4400" dirty="0"/>
              <a:t> </a:t>
            </a:r>
            <a:r>
              <a:rPr lang="en-US" altLang="zh-CN" sz="4400" dirty="0"/>
              <a:t>in</a:t>
            </a:r>
            <a:r>
              <a:rPr lang="zh-CN" altLang="en-US" sz="4400" dirty="0"/>
              <a:t> </a:t>
            </a:r>
            <a:r>
              <a:rPr lang="en-US" altLang="zh-CN" sz="4400" dirty="0"/>
              <a:t>catch</a:t>
            </a:r>
            <a:r>
              <a:rPr lang="zh-CN" altLang="en-US" sz="4400" dirty="0"/>
              <a:t> </a:t>
            </a:r>
            <a:r>
              <a:rPr lang="en-US" altLang="zh-CN" sz="4400" dirty="0"/>
              <a:t>by</a:t>
            </a:r>
            <a:r>
              <a:rPr lang="zh-CN" altLang="en-US" sz="4400" dirty="0"/>
              <a:t> </a:t>
            </a:r>
            <a:r>
              <a:rPr lang="en-US" altLang="zh-CN" sz="4400" dirty="0"/>
              <a:t>season</a:t>
            </a:r>
            <a:endParaRPr lang="en-US" altLang="ja-JP" sz="4400" dirty="0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2FA0DFB1-C9D5-AF42-130B-F93A0984576B}"/>
              </a:ext>
            </a:extLst>
          </p:cNvPr>
          <p:cNvSpPr txBox="1"/>
          <p:nvPr/>
        </p:nvSpPr>
        <p:spPr>
          <a:xfrm rot="1470132">
            <a:off x="2259954" y="3697557"/>
            <a:ext cx="31056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/>
              <a:t>Sample figure</a:t>
            </a:r>
            <a:endParaRPr kumimoji="1" lang="ja-JP" altLang="en-US" sz="3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1D240C-472E-21EF-C070-5EACC487C082}"/>
              </a:ext>
            </a:extLst>
          </p:cNvPr>
          <p:cNvSpPr txBox="1"/>
          <p:nvPr/>
        </p:nvSpPr>
        <p:spPr>
          <a:xfrm>
            <a:off x="3695573" y="2149490"/>
            <a:ext cx="45948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dirty="0">
                <a:highlight>
                  <a:srgbClr val="93A9CF"/>
                </a:highlight>
              </a:rPr>
              <a:t>O</a:t>
            </a:r>
            <a:r>
              <a:rPr lang="en-NZ" sz="2800" dirty="0">
                <a:highlight>
                  <a:srgbClr val="93A9CF"/>
                </a:highlight>
              </a:rPr>
              <a:t>k if not available</a:t>
            </a:r>
            <a:endParaRPr lang="en-US" sz="28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C2B207C-D616-4911-4F97-1528581E4A26}"/>
              </a:ext>
            </a:extLst>
          </p:cNvPr>
          <p:cNvSpPr txBox="1"/>
          <p:nvPr/>
        </p:nvSpPr>
        <p:spPr>
          <a:xfrm>
            <a:off x="1697752" y="6281550"/>
            <a:ext cx="67604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highlight>
                  <a:srgbClr val="93A9CF"/>
                </a:highlight>
              </a:rPr>
              <a:t>Note:</a:t>
            </a:r>
            <a:r>
              <a:rPr lang="zh-CN" altLang="en-US" sz="2000" dirty="0">
                <a:highlight>
                  <a:srgbClr val="93A9CF"/>
                </a:highlight>
              </a:rPr>
              <a:t> </a:t>
            </a:r>
            <a:r>
              <a:rPr lang="en-US" altLang="zh-CN" sz="2000" dirty="0">
                <a:highlight>
                  <a:srgbClr val="93A9CF"/>
                </a:highlight>
              </a:rPr>
              <a:t>Specify</a:t>
            </a:r>
            <a:r>
              <a:rPr lang="zh-CN" altLang="en-US" sz="2000" dirty="0">
                <a:highlight>
                  <a:srgbClr val="93A9CF"/>
                </a:highlight>
              </a:rPr>
              <a:t> </a:t>
            </a:r>
            <a:r>
              <a:rPr lang="en-US" altLang="zh-CN" sz="2000" dirty="0">
                <a:highlight>
                  <a:srgbClr val="93A9CF"/>
                </a:highlight>
              </a:rPr>
              <a:t>mantle</a:t>
            </a:r>
            <a:r>
              <a:rPr lang="zh-CN" altLang="en-US" sz="2000" dirty="0">
                <a:highlight>
                  <a:srgbClr val="93A9CF"/>
                </a:highlight>
              </a:rPr>
              <a:t> </a:t>
            </a:r>
            <a:r>
              <a:rPr lang="en-US" altLang="zh-CN" sz="2000" dirty="0">
                <a:highlight>
                  <a:srgbClr val="93A9CF"/>
                </a:highlight>
              </a:rPr>
              <a:t>length,</a:t>
            </a:r>
            <a:r>
              <a:rPr lang="zh-CN" altLang="en-US" sz="2000" dirty="0">
                <a:highlight>
                  <a:srgbClr val="93A9CF"/>
                </a:highlight>
              </a:rPr>
              <a:t> </a:t>
            </a:r>
            <a:r>
              <a:rPr lang="en-US" altLang="zh-CN" sz="2000" dirty="0">
                <a:highlight>
                  <a:srgbClr val="93A9CF"/>
                </a:highlight>
              </a:rPr>
              <a:t>total</a:t>
            </a:r>
            <a:r>
              <a:rPr lang="zh-CN" altLang="en-US" sz="2000" dirty="0">
                <a:highlight>
                  <a:srgbClr val="93A9CF"/>
                </a:highlight>
              </a:rPr>
              <a:t> </a:t>
            </a:r>
            <a:r>
              <a:rPr lang="en-US" altLang="zh-CN" sz="2000" dirty="0">
                <a:highlight>
                  <a:srgbClr val="93A9CF"/>
                </a:highlight>
              </a:rPr>
              <a:t>length</a:t>
            </a:r>
            <a:r>
              <a:rPr lang="zh-CN" altLang="en-US" sz="2000" dirty="0">
                <a:highlight>
                  <a:srgbClr val="93A9CF"/>
                </a:highlight>
              </a:rPr>
              <a:t> </a:t>
            </a:r>
            <a:r>
              <a:rPr lang="en-US" altLang="zh-CN" sz="2000" dirty="0">
                <a:highlight>
                  <a:srgbClr val="93A9CF"/>
                </a:highlight>
              </a:rPr>
              <a:t>or</a:t>
            </a:r>
            <a:r>
              <a:rPr lang="zh-CN" altLang="en-US" sz="2000" dirty="0">
                <a:highlight>
                  <a:srgbClr val="93A9CF"/>
                </a:highlight>
              </a:rPr>
              <a:t> </a:t>
            </a:r>
            <a:r>
              <a:rPr lang="en-US" altLang="zh-CN" sz="2000" dirty="0">
                <a:highlight>
                  <a:srgbClr val="93A9CF"/>
                </a:highlight>
              </a:rPr>
              <a:t>fork</a:t>
            </a:r>
            <a:r>
              <a:rPr lang="zh-CN" altLang="en-US" sz="2000" dirty="0">
                <a:highlight>
                  <a:srgbClr val="93A9CF"/>
                </a:highlight>
              </a:rPr>
              <a:t> </a:t>
            </a:r>
            <a:r>
              <a:rPr lang="en-US" altLang="zh-CN" sz="2000" dirty="0">
                <a:highlight>
                  <a:srgbClr val="93A9CF"/>
                </a:highlight>
              </a:rPr>
              <a:t>length</a:t>
            </a:r>
            <a:endParaRPr lang="en-NZ" sz="2000" dirty="0">
              <a:highlight>
                <a:srgbClr val="93A9C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8543265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C61636-66AC-6123-70FC-A59963CACE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graph of different months&#10;&#10;AI-generated content may be incorrect.">
            <a:extLst>
              <a:ext uri="{FF2B5EF4-FFF2-40B4-BE49-F238E27FC236}">
                <a16:creationId xmlns:a16="http://schemas.microsoft.com/office/drawing/2014/main" id="{CA88737C-1017-C72D-C9B1-51E6EEB133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185655"/>
            <a:ext cx="8534400" cy="4876800"/>
          </a:xfrm>
          <a:prstGeom prst="rect">
            <a:avLst/>
          </a:prstGeom>
        </p:spPr>
      </p:pic>
      <p:sp>
        <p:nvSpPr>
          <p:cNvPr id="17" name="コンテンツ プレースホルダー 2">
            <a:extLst>
              <a:ext uri="{FF2B5EF4-FFF2-40B4-BE49-F238E27FC236}">
                <a16:creationId xmlns:a16="http://schemas.microsoft.com/office/drawing/2014/main" id="{522822E4-A868-894B-AA3B-DAD91914826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04800" y="-261530"/>
            <a:ext cx="8561264" cy="14471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kumimoji="1" sz="5400" b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4400" dirty="0"/>
              <a:t>Size composition</a:t>
            </a:r>
            <a:r>
              <a:rPr lang="zh-CN" altLang="en-US" sz="4400" dirty="0"/>
              <a:t> </a:t>
            </a:r>
            <a:r>
              <a:rPr lang="en-US" altLang="zh-CN" sz="4400" dirty="0"/>
              <a:t>in</a:t>
            </a:r>
            <a:r>
              <a:rPr lang="zh-CN" altLang="en-US" sz="4400" dirty="0"/>
              <a:t> </a:t>
            </a:r>
            <a:r>
              <a:rPr lang="en-US" altLang="zh-CN" sz="4400" dirty="0"/>
              <a:t>catch</a:t>
            </a:r>
            <a:r>
              <a:rPr lang="zh-CN" altLang="en-US" sz="4400" dirty="0"/>
              <a:t> </a:t>
            </a:r>
            <a:r>
              <a:rPr lang="en-US" altLang="zh-CN" sz="4400" dirty="0"/>
              <a:t>by</a:t>
            </a:r>
            <a:r>
              <a:rPr lang="zh-CN" altLang="en-US" sz="4400" dirty="0"/>
              <a:t> </a:t>
            </a:r>
            <a:r>
              <a:rPr lang="en-US" altLang="zh-CN" sz="4400" dirty="0"/>
              <a:t>month</a:t>
            </a:r>
            <a:endParaRPr lang="en-US" altLang="ja-JP" sz="4400" dirty="0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E53D5D35-7C6F-F2DD-7765-BB3B64C5EF92}"/>
              </a:ext>
            </a:extLst>
          </p:cNvPr>
          <p:cNvSpPr txBox="1"/>
          <p:nvPr/>
        </p:nvSpPr>
        <p:spPr>
          <a:xfrm rot="1470132">
            <a:off x="2259954" y="3697557"/>
            <a:ext cx="31056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/>
              <a:t>Sample figure</a:t>
            </a:r>
            <a:endParaRPr kumimoji="1" lang="ja-JP" altLang="en-US" sz="3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DD7ACF-2B4D-7B49-E390-9F6AB57E6F1A}"/>
              </a:ext>
            </a:extLst>
          </p:cNvPr>
          <p:cNvSpPr txBox="1"/>
          <p:nvPr/>
        </p:nvSpPr>
        <p:spPr>
          <a:xfrm>
            <a:off x="3695573" y="2149490"/>
            <a:ext cx="45948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dirty="0">
                <a:highlight>
                  <a:srgbClr val="93A9CF"/>
                </a:highlight>
              </a:rPr>
              <a:t>Ok</a:t>
            </a:r>
            <a:r>
              <a:rPr lang="zh-CN" altLang="en-US" sz="2800" dirty="0">
                <a:highlight>
                  <a:srgbClr val="93A9CF"/>
                </a:highlight>
              </a:rPr>
              <a:t> </a:t>
            </a:r>
            <a:r>
              <a:rPr lang="en-NZ" sz="2800" dirty="0">
                <a:highlight>
                  <a:srgbClr val="93A9CF"/>
                </a:highlight>
              </a:rPr>
              <a:t>if</a:t>
            </a:r>
            <a:r>
              <a:rPr lang="zh-CN" altLang="en-US" sz="2800" dirty="0">
                <a:highlight>
                  <a:srgbClr val="93A9CF"/>
                </a:highlight>
              </a:rPr>
              <a:t> </a:t>
            </a:r>
            <a:r>
              <a:rPr lang="en-NZ" sz="2800" dirty="0">
                <a:highlight>
                  <a:srgbClr val="93A9CF"/>
                </a:highlight>
              </a:rPr>
              <a:t>not available</a:t>
            </a:r>
            <a:endParaRPr lang="en-US" sz="28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D8F2538-C735-26CB-9F6E-128D3F15A77E}"/>
              </a:ext>
            </a:extLst>
          </p:cNvPr>
          <p:cNvSpPr txBox="1"/>
          <p:nvPr/>
        </p:nvSpPr>
        <p:spPr>
          <a:xfrm>
            <a:off x="1697752" y="6281550"/>
            <a:ext cx="67604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highlight>
                  <a:srgbClr val="93A9CF"/>
                </a:highlight>
              </a:rPr>
              <a:t>Note:</a:t>
            </a:r>
            <a:r>
              <a:rPr lang="zh-CN" altLang="en-US" sz="2000" dirty="0">
                <a:highlight>
                  <a:srgbClr val="93A9CF"/>
                </a:highlight>
              </a:rPr>
              <a:t> </a:t>
            </a:r>
            <a:r>
              <a:rPr lang="en-US" altLang="zh-CN" sz="2000" dirty="0">
                <a:highlight>
                  <a:srgbClr val="93A9CF"/>
                </a:highlight>
              </a:rPr>
              <a:t>Specify</a:t>
            </a:r>
            <a:r>
              <a:rPr lang="zh-CN" altLang="en-US" sz="2000" dirty="0">
                <a:highlight>
                  <a:srgbClr val="93A9CF"/>
                </a:highlight>
              </a:rPr>
              <a:t> </a:t>
            </a:r>
            <a:r>
              <a:rPr lang="en-US" altLang="zh-CN" sz="2000" dirty="0">
                <a:highlight>
                  <a:srgbClr val="93A9CF"/>
                </a:highlight>
              </a:rPr>
              <a:t>mantle</a:t>
            </a:r>
            <a:r>
              <a:rPr lang="zh-CN" altLang="en-US" sz="2000" dirty="0">
                <a:highlight>
                  <a:srgbClr val="93A9CF"/>
                </a:highlight>
              </a:rPr>
              <a:t> </a:t>
            </a:r>
            <a:r>
              <a:rPr lang="en-US" altLang="zh-CN" sz="2000" dirty="0">
                <a:highlight>
                  <a:srgbClr val="93A9CF"/>
                </a:highlight>
              </a:rPr>
              <a:t>length,</a:t>
            </a:r>
            <a:r>
              <a:rPr lang="zh-CN" altLang="en-US" sz="2000" dirty="0">
                <a:highlight>
                  <a:srgbClr val="93A9CF"/>
                </a:highlight>
              </a:rPr>
              <a:t> </a:t>
            </a:r>
            <a:r>
              <a:rPr lang="en-US" altLang="zh-CN" sz="2000" dirty="0">
                <a:highlight>
                  <a:srgbClr val="93A9CF"/>
                </a:highlight>
              </a:rPr>
              <a:t>total</a:t>
            </a:r>
            <a:r>
              <a:rPr lang="zh-CN" altLang="en-US" sz="2000" dirty="0">
                <a:highlight>
                  <a:srgbClr val="93A9CF"/>
                </a:highlight>
              </a:rPr>
              <a:t> </a:t>
            </a:r>
            <a:r>
              <a:rPr lang="en-US" altLang="zh-CN" sz="2000" dirty="0">
                <a:highlight>
                  <a:srgbClr val="93A9CF"/>
                </a:highlight>
              </a:rPr>
              <a:t>length</a:t>
            </a:r>
            <a:r>
              <a:rPr lang="zh-CN" altLang="en-US" sz="2000" dirty="0">
                <a:highlight>
                  <a:srgbClr val="93A9CF"/>
                </a:highlight>
              </a:rPr>
              <a:t> </a:t>
            </a:r>
            <a:r>
              <a:rPr lang="en-US" altLang="zh-CN" sz="2000" dirty="0">
                <a:highlight>
                  <a:srgbClr val="93A9CF"/>
                </a:highlight>
              </a:rPr>
              <a:t>or</a:t>
            </a:r>
            <a:r>
              <a:rPr lang="zh-CN" altLang="en-US" sz="2000" dirty="0">
                <a:highlight>
                  <a:srgbClr val="93A9CF"/>
                </a:highlight>
              </a:rPr>
              <a:t> </a:t>
            </a:r>
            <a:r>
              <a:rPr lang="en-US" altLang="zh-CN" sz="2000" dirty="0">
                <a:highlight>
                  <a:srgbClr val="93A9CF"/>
                </a:highlight>
              </a:rPr>
              <a:t>fork</a:t>
            </a:r>
            <a:r>
              <a:rPr lang="zh-CN" altLang="en-US" sz="2000" dirty="0">
                <a:highlight>
                  <a:srgbClr val="93A9CF"/>
                </a:highlight>
              </a:rPr>
              <a:t> </a:t>
            </a:r>
            <a:r>
              <a:rPr lang="en-US" altLang="zh-CN" sz="2000" dirty="0">
                <a:highlight>
                  <a:srgbClr val="93A9CF"/>
                </a:highlight>
              </a:rPr>
              <a:t>length</a:t>
            </a:r>
            <a:endParaRPr lang="en-NZ" sz="2000" dirty="0">
              <a:highlight>
                <a:srgbClr val="93A9C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3555251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19CC95-A489-AF1B-F740-71A2A5A48F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oup of colorful bars&#10;&#10;AI-generated content may be incorrect.">
            <a:extLst>
              <a:ext uri="{FF2B5EF4-FFF2-40B4-BE49-F238E27FC236}">
                <a16:creationId xmlns:a16="http://schemas.microsoft.com/office/drawing/2014/main" id="{7567F4B1-CBE4-6233-D55D-BEA03FF551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36" y="1705685"/>
            <a:ext cx="8759952" cy="4389120"/>
          </a:xfrm>
          <a:prstGeom prst="rect">
            <a:avLst/>
          </a:prstGeom>
        </p:spPr>
      </p:pic>
      <p:sp>
        <p:nvSpPr>
          <p:cNvPr id="17" name="コンテンツ プレースホルダー 2">
            <a:extLst>
              <a:ext uri="{FF2B5EF4-FFF2-40B4-BE49-F238E27FC236}">
                <a16:creationId xmlns:a16="http://schemas.microsoft.com/office/drawing/2014/main" id="{66C5F2A0-EC5D-9E38-90E4-482A3508409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77936" y="0"/>
            <a:ext cx="8561264" cy="14471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kumimoji="1" sz="5400" b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4400" dirty="0"/>
              <a:t>Size composition</a:t>
            </a:r>
            <a:r>
              <a:rPr lang="zh-CN" altLang="en-US" sz="4400" dirty="0"/>
              <a:t> </a:t>
            </a:r>
            <a:r>
              <a:rPr lang="en-US" altLang="zh-CN" sz="4400" dirty="0"/>
              <a:t>in</a:t>
            </a:r>
            <a:r>
              <a:rPr lang="zh-CN" altLang="en-US" sz="4400" dirty="0"/>
              <a:t> </a:t>
            </a:r>
            <a:r>
              <a:rPr lang="en-US" altLang="zh-CN" sz="4400" dirty="0"/>
              <a:t>catch</a:t>
            </a:r>
            <a:r>
              <a:rPr lang="zh-CN" altLang="en-US" sz="4400" dirty="0"/>
              <a:t> </a:t>
            </a:r>
            <a:r>
              <a:rPr lang="en-US" altLang="zh-CN" sz="4400" dirty="0"/>
              <a:t>by</a:t>
            </a:r>
            <a:r>
              <a:rPr lang="zh-CN" altLang="en-US" sz="4400" dirty="0"/>
              <a:t> </a:t>
            </a:r>
            <a:r>
              <a:rPr lang="en-US" altLang="zh-CN" sz="4400" dirty="0"/>
              <a:t>year-month</a:t>
            </a:r>
            <a:endParaRPr lang="en-US" altLang="ja-JP" sz="4400" dirty="0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8ECB1F93-B9D8-15CB-5B33-1A029E3BE914}"/>
              </a:ext>
            </a:extLst>
          </p:cNvPr>
          <p:cNvSpPr txBox="1"/>
          <p:nvPr/>
        </p:nvSpPr>
        <p:spPr>
          <a:xfrm rot="1470132">
            <a:off x="2668506" y="3720448"/>
            <a:ext cx="31056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/>
              <a:t>Sample figure</a:t>
            </a:r>
            <a:endParaRPr kumimoji="1" lang="ja-JP" altLang="en-US" sz="3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D0CFBE-D5D4-9E0D-0759-0D898D010040}"/>
              </a:ext>
            </a:extLst>
          </p:cNvPr>
          <p:cNvSpPr txBox="1"/>
          <p:nvPr/>
        </p:nvSpPr>
        <p:spPr>
          <a:xfrm>
            <a:off x="3695573" y="2149490"/>
            <a:ext cx="459486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dirty="0">
                <a:highlight>
                  <a:srgbClr val="93A9CF"/>
                </a:highlight>
              </a:rPr>
              <a:t>By</a:t>
            </a:r>
            <a:r>
              <a:rPr lang="zh-CN" altLang="en-US" sz="2800" dirty="0">
                <a:highlight>
                  <a:srgbClr val="93A9CF"/>
                </a:highlight>
              </a:rPr>
              <a:t> </a:t>
            </a:r>
            <a:r>
              <a:rPr lang="en-US" altLang="zh-CN" sz="2800" dirty="0">
                <a:highlight>
                  <a:srgbClr val="93A9CF"/>
                </a:highlight>
              </a:rPr>
              <a:t>year-season</a:t>
            </a:r>
            <a:r>
              <a:rPr lang="zh-CN" altLang="en-US" sz="2800" dirty="0">
                <a:highlight>
                  <a:srgbClr val="93A9CF"/>
                </a:highlight>
              </a:rPr>
              <a:t> </a:t>
            </a:r>
            <a:r>
              <a:rPr lang="en-US" altLang="zh-CN" sz="2800" dirty="0">
                <a:highlight>
                  <a:srgbClr val="93A9CF"/>
                </a:highlight>
              </a:rPr>
              <a:t>if</a:t>
            </a:r>
            <a:r>
              <a:rPr lang="zh-CN" altLang="en-US" sz="2800" dirty="0">
                <a:highlight>
                  <a:srgbClr val="93A9CF"/>
                </a:highlight>
              </a:rPr>
              <a:t> </a:t>
            </a:r>
            <a:r>
              <a:rPr lang="en-US" altLang="zh-CN" sz="2800" dirty="0">
                <a:highlight>
                  <a:srgbClr val="93A9CF"/>
                </a:highlight>
              </a:rPr>
              <a:t>monthly</a:t>
            </a:r>
            <a:r>
              <a:rPr lang="zh-CN" altLang="en-US" sz="2800" dirty="0">
                <a:highlight>
                  <a:srgbClr val="93A9CF"/>
                </a:highlight>
              </a:rPr>
              <a:t> </a:t>
            </a:r>
            <a:r>
              <a:rPr lang="en-US" altLang="zh-CN" sz="2800" dirty="0">
                <a:highlight>
                  <a:srgbClr val="93A9CF"/>
                </a:highlight>
              </a:rPr>
              <a:t>data</a:t>
            </a:r>
            <a:r>
              <a:rPr lang="zh-CN" altLang="en-US" sz="2800" dirty="0">
                <a:highlight>
                  <a:srgbClr val="93A9CF"/>
                </a:highlight>
              </a:rPr>
              <a:t> </a:t>
            </a:r>
            <a:r>
              <a:rPr lang="en-US" altLang="zh-CN" sz="2800" dirty="0">
                <a:highlight>
                  <a:srgbClr val="93A9CF"/>
                </a:highlight>
              </a:rPr>
              <a:t>are</a:t>
            </a:r>
            <a:r>
              <a:rPr lang="zh-CN" altLang="en-US" sz="2800" dirty="0">
                <a:highlight>
                  <a:srgbClr val="93A9CF"/>
                </a:highlight>
              </a:rPr>
              <a:t> </a:t>
            </a:r>
            <a:r>
              <a:rPr lang="en-US" altLang="zh-CN" sz="2800" dirty="0">
                <a:highlight>
                  <a:srgbClr val="93A9CF"/>
                </a:highlight>
              </a:rPr>
              <a:t>not</a:t>
            </a:r>
            <a:r>
              <a:rPr lang="zh-CN" altLang="en-US" sz="2800" dirty="0">
                <a:highlight>
                  <a:srgbClr val="93A9CF"/>
                </a:highlight>
              </a:rPr>
              <a:t> </a:t>
            </a:r>
            <a:r>
              <a:rPr lang="en-US" altLang="zh-CN" sz="2800" dirty="0">
                <a:highlight>
                  <a:srgbClr val="93A9CF"/>
                </a:highlight>
              </a:rPr>
              <a:t>available;</a:t>
            </a:r>
            <a:r>
              <a:rPr lang="zh-CN" altLang="en-US" sz="2800" dirty="0">
                <a:highlight>
                  <a:srgbClr val="93A9CF"/>
                </a:highlight>
              </a:rPr>
              <a:t> </a:t>
            </a:r>
            <a:r>
              <a:rPr lang="en-US" altLang="zh-CN" sz="2800" dirty="0">
                <a:highlight>
                  <a:srgbClr val="93A9CF"/>
                </a:highlight>
              </a:rPr>
              <a:t>o</a:t>
            </a:r>
            <a:r>
              <a:rPr lang="en-NZ" sz="2800" dirty="0">
                <a:highlight>
                  <a:srgbClr val="93A9CF"/>
                </a:highlight>
              </a:rPr>
              <a:t>k if </a:t>
            </a:r>
            <a:r>
              <a:rPr lang="en-US" altLang="zh-CN" sz="2800" dirty="0">
                <a:highlight>
                  <a:srgbClr val="93A9CF"/>
                </a:highlight>
              </a:rPr>
              <a:t>both</a:t>
            </a:r>
            <a:r>
              <a:rPr lang="zh-CN" altLang="en-US" sz="2800" dirty="0">
                <a:highlight>
                  <a:srgbClr val="93A9CF"/>
                </a:highlight>
              </a:rPr>
              <a:t> </a:t>
            </a:r>
            <a:r>
              <a:rPr lang="en-NZ" sz="2800" dirty="0">
                <a:highlight>
                  <a:srgbClr val="93A9CF"/>
                </a:highlight>
              </a:rPr>
              <a:t>not available</a:t>
            </a:r>
            <a:endParaRPr lang="en-US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CFC4A9-57CF-318C-09B4-BA8F6C1626AE}"/>
              </a:ext>
            </a:extLst>
          </p:cNvPr>
          <p:cNvSpPr txBox="1"/>
          <p:nvPr/>
        </p:nvSpPr>
        <p:spPr>
          <a:xfrm>
            <a:off x="1697752" y="6281550"/>
            <a:ext cx="67604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highlight>
                  <a:srgbClr val="93A9CF"/>
                </a:highlight>
              </a:rPr>
              <a:t>Note:</a:t>
            </a:r>
            <a:r>
              <a:rPr lang="zh-CN" altLang="en-US" sz="2000" dirty="0">
                <a:highlight>
                  <a:srgbClr val="93A9CF"/>
                </a:highlight>
              </a:rPr>
              <a:t> </a:t>
            </a:r>
            <a:r>
              <a:rPr lang="en-US" altLang="zh-CN" sz="2000" dirty="0">
                <a:highlight>
                  <a:srgbClr val="93A9CF"/>
                </a:highlight>
              </a:rPr>
              <a:t>Specify</a:t>
            </a:r>
            <a:r>
              <a:rPr lang="zh-CN" altLang="en-US" sz="2000" dirty="0">
                <a:highlight>
                  <a:srgbClr val="93A9CF"/>
                </a:highlight>
              </a:rPr>
              <a:t> </a:t>
            </a:r>
            <a:r>
              <a:rPr lang="en-US" altLang="zh-CN" sz="2000" dirty="0">
                <a:highlight>
                  <a:srgbClr val="93A9CF"/>
                </a:highlight>
              </a:rPr>
              <a:t>mantle</a:t>
            </a:r>
            <a:r>
              <a:rPr lang="zh-CN" altLang="en-US" sz="2000" dirty="0">
                <a:highlight>
                  <a:srgbClr val="93A9CF"/>
                </a:highlight>
              </a:rPr>
              <a:t> </a:t>
            </a:r>
            <a:r>
              <a:rPr lang="en-US" altLang="zh-CN" sz="2000" dirty="0">
                <a:highlight>
                  <a:srgbClr val="93A9CF"/>
                </a:highlight>
              </a:rPr>
              <a:t>length,</a:t>
            </a:r>
            <a:r>
              <a:rPr lang="zh-CN" altLang="en-US" sz="2000" dirty="0">
                <a:highlight>
                  <a:srgbClr val="93A9CF"/>
                </a:highlight>
              </a:rPr>
              <a:t> </a:t>
            </a:r>
            <a:r>
              <a:rPr lang="en-US" altLang="zh-CN" sz="2000" dirty="0">
                <a:highlight>
                  <a:srgbClr val="93A9CF"/>
                </a:highlight>
              </a:rPr>
              <a:t>total</a:t>
            </a:r>
            <a:r>
              <a:rPr lang="zh-CN" altLang="en-US" sz="2000" dirty="0">
                <a:highlight>
                  <a:srgbClr val="93A9CF"/>
                </a:highlight>
              </a:rPr>
              <a:t> </a:t>
            </a:r>
            <a:r>
              <a:rPr lang="en-US" altLang="zh-CN" sz="2000" dirty="0">
                <a:highlight>
                  <a:srgbClr val="93A9CF"/>
                </a:highlight>
              </a:rPr>
              <a:t>length</a:t>
            </a:r>
            <a:r>
              <a:rPr lang="zh-CN" altLang="en-US" sz="2000" dirty="0">
                <a:highlight>
                  <a:srgbClr val="93A9CF"/>
                </a:highlight>
              </a:rPr>
              <a:t> </a:t>
            </a:r>
            <a:r>
              <a:rPr lang="en-US" altLang="zh-CN" sz="2000" dirty="0">
                <a:highlight>
                  <a:srgbClr val="93A9CF"/>
                </a:highlight>
              </a:rPr>
              <a:t>or</a:t>
            </a:r>
            <a:r>
              <a:rPr lang="zh-CN" altLang="en-US" sz="2000" dirty="0">
                <a:highlight>
                  <a:srgbClr val="93A9CF"/>
                </a:highlight>
              </a:rPr>
              <a:t> </a:t>
            </a:r>
            <a:r>
              <a:rPr lang="en-US" altLang="zh-CN" sz="2000" dirty="0">
                <a:highlight>
                  <a:srgbClr val="93A9CF"/>
                </a:highlight>
              </a:rPr>
              <a:t>fork</a:t>
            </a:r>
            <a:r>
              <a:rPr lang="zh-CN" altLang="en-US" sz="2000" dirty="0">
                <a:highlight>
                  <a:srgbClr val="93A9CF"/>
                </a:highlight>
              </a:rPr>
              <a:t> </a:t>
            </a:r>
            <a:r>
              <a:rPr lang="en-US" altLang="zh-CN" sz="2000" dirty="0">
                <a:highlight>
                  <a:srgbClr val="93A9CF"/>
                </a:highlight>
              </a:rPr>
              <a:t>length</a:t>
            </a:r>
            <a:endParaRPr lang="en-NZ" sz="2000" dirty="0">
              <a:highlight>
                <a:srgbClr val="93A9C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434038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D19E31-F042-B1D5-5F5F-72BB4398BD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graph of different sizes and shapes&#10;&#10;AI-generated content may be incorrect.">
            <a:extLst>
              <a:ext uri="{FF2B5EF4-FFF2-40B4-BE49-F238E27FC236}">
                <a16:creationId xmlns:a16="http://schemas.microsoft.com/office/drawing/2014/main" id="{374D1AC0-7D7E-A0F8-2E6D-0A9C53888A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099950"/>
            <a:ext cx="7772400" cy="5181600"/>
          </a:xfrm>
          <a:prstGeom prst="rect">
            <a:avLst/>
          </a:prstGeom>
        </p:spPr>
      </p:pic>
      <p:sp>
        <p:nvSpPr>
          <p:cNvPr id="17" name="コンテンツ プレースホルダー 2">
            <a:extLst>
              <a:ext uri="{FF2B5EF4-FFF2-40B4-BE49-F238E27FC236}">
                <a16:creationId xmlns:a16="http://schemas.microsoft.com/office/drawing/2014/main" id="{94A26941-C4EC-BFD6-FDBF-370F6A8AFBE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5800" y="0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kumimoji="1" sz="5400" b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400" dirty="0"/>
              <a:t>170E</a:t>
            </a:r>
            <a:r>
              <a:rPr lang="zh-CN" altLang="en-US" sz="4400" dirty="0"/>
              <a:t> </a:t>
            </a:r>
            <a:r>
              <a:rPr lang="en-US" altLang="zh-CN" sz="4400" dirty="0"/>
              <a:t>West,</a:t>
            </a:r>
            <a:r>
              <a:rPr lang="zh-CN" altLang="en-US" sz="4400" dirty="0"/>
              <a:t> </a:t>
            </a:r>
            <a:r>
              <a:rPr lang="en-US" altLang="zh-CN" sz="4400" dirty="0"/>
              <a:t>s</a:t>
            </a:r>
            <a:r>
              <a:rPr lang="en-US" altLang="ja-JP" sz="4400" dirty="0"/>
              <a:t>ize composition</a:t>
            </a:r>
            <a:r>
              <a:rPr lang="zh-CN" altLang="en-US" sz="4400" dirty="0"/>
              <a:t> </a:t>
            </a:r>
            <a:r>
              <a:rPr lang="en-US" altLang="zh-CN" sz="4400" dirty="0"/>
              <a:t>in</a:t>
            </a:r>
            <a:r>
              <a:rPr lang="zh-CN" altLang="en-US" sz="4400" dirty="0"/>
              <a:t> </a:t>
            </a:r>
            <a:r>
              <a:rPr lang="en-US" altLang="zh-CN" sz="4400" dirty="0"/>
              <a:t>catch</a:t>
            </a:r>
            <a:r>
              <a:rPr lang="zh-CN" altLang="en-US" sz="4400" dirty="0"/>
              <a:t> </a:t>
            </a:r>
            <a:r>
              <a:rPr lang="en-US" altLang="zh-CN" sz="4400" dirty="0"/>
              <a:t>by</a:t>
            </a:r>
            <a:r>
              <a:rPr lang="zh-CN" altLang="en-US" sz="4400" dirty="0"/>
              <a:t> </a:t>
            </a:r>
            <a:r>
              <a:rPr lang="en-US" altLang="zh-CN" sz="4400" dirty="0"/>
              <a:t>year</a:t>
            </a:r>
            <a:endParaRPr lang="en-US" altLang="ja-JP" sz="4400" dirty="0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A2F189F9-4CCE-6B43-9EA5-175A85667FB1}"/>
              </a:ext>
            </a:extLst>
          </p:cNvPr>
          <p:cNvSpPr txBox="1"/>
          <p:nvPr/>
        </p:nvSpPr>
        <p:spPr>
          <a:xfrm rot="1470132">
            <a:off x="3309029" y="2851737"/>
            <a:ext cx="31056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/>
              <a:t>Sample figure</a:t>
            </a:r>
            <a:endParaRPr kumimoji="1" lang="ja-JP" altLang="en-US" sz="36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3EA3627-2431-B512-9AED-C651569ADF10}"/>
              </a:ext>
            </a:extLst>
          </p:cNvPr>
          <p:cNvSpPr txBox="1"/>
          <p:nvPr/>
        </p:nvSpPr>
        <p:spPr>
          <a:xfrm>
            <a:off x="1697752" y="6281550"/>
            <a:ext cx="67604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highlight>
                  <a:srgbClr val="93A9CF"/>
                </a:highlight>
              </a:rPr>
              <a:t>Note:</a:t>
            </a:r>
            <a:r>
              <a:rPr lang="zh-CN" altLang="en-US" sz="2000" dirty="0">
                <a:highlight>
                  <a:srgbClr val="93A9CF"/>
                </a:highlight>
              </a:rPr>
              <a:t> </a:t>
            </a:r>
            <a:r>
              <a:rPr lang="en-US" altLang="zh-CN" sz="2000" dirty="0">
                <a:highlight>
                  <a:srgbClr val="93A9CF"/>
                </a:highlight>
              </a:rPr>
              <a:t>Specify</a:t>
            </a:r>
            <a:r>
              <a:rPr lang="zh-CN" altLang="en-US" sz="2000" dirty="0">
                <a:highlight>
                  <a:srgbClr val="93A9CF"/>
                </a:highlight>
              </a:rPr>
              <a:t> </a:t>
            </a:r>
            <a:r>
              <a:rPr lang="en-US" altLang="zh-CN" sz="2000" dirty="0">
                <a:highlight>
                  <a:srgbClr val="93A9CF"/>
                </a:highlight>
              </a:rPr>
              <a:t>mantle</a:t>
            </a:r>
            <a:r>
              <a:rPr lang="zh-CN" altLang="en-US" sz="2000" dirty="0">
                <a:highlight>
                  <a:srgbClr val="93A9CF"/>
                </a:highlight>
              </a:rPr>
              <a:t> </a:t>
            </a:r>
            <a:r>
              <a:rPr lang="en-US" altLang="zh-CN" sz="2000" dirty="0">
                <a:highlight>
                  <a:srgbClr val="93A9CF"/>
                </a:highlight>
              </a:rPr>
              <a:t>length,</a:t>
            </a:r>
            <a:r>
              <a:rPr lang="zh-CN" altLang="en-US" sz="2000" dirty="0">
                <a:highlight>
                  <a:srgbClr val="93A9CF"/>
                </a:highlight>
              </a:rPr>
              <a:t> </a:t>
            </a:r>
            <a:r>
              <a:rPr lang="en-US" altLang="zh-CN" sz="2000" dirty="0">
                <a:highlight>
                  <a:srgbClr val="93A9CF"/>
                </a:highlight>
              </a:rPr>
              <a:t>total</a:t>
            </a:r>
            <a:r>
              <a:rPr lang="zh-CN" altLang="en-US" sz="2000" dirty="0">
                <a:highlight>
                  <a:srgbClr val="93A9CF"/>
                </a:highlight>
              </a:rPr>
              <a:t> </a:t>
            </a:r>
            <a:r>
              <a:rPr lang="en-US" altLang="zh-CN" sz="2000" dirty="0">
                <a:highlight>
                  <a:srgbClr val="93A9CF"/>
                </a:highlight>
              </a:rPr>
              <a:t>length</a:t>
            </a:r>
            <a:r>
              <a:rPr lang="zh-CN" altLang="en-US" sz="2000" dirty="0">
                <a:highlight>
                  <a:srgbClr val="93A9CF"/>
                </a:highlight>
              </a:rPr>
              <a:t> </a:t>
            </a:r>
            <a:r>
              <a:rPr lang="en-US" altLang="zh-CN" sz="2000" dirty="0">
                <a:highlight>
                  <a:srgbClr val="93A9CF"/>
                </a:highlight>
              </a:rPr>
              <a:t>or</a:t>
            </a:r>
            <a:r>
              <a:rPr lang="zh-CN" altLang="en-US" sz="2000" dirty="0">
                <a:highlight>
                  <a:srgbClr val="93A9CF"/>
                </a:highlight>
              </a:rPr>
              <a:t> </a:t>
            </a:r>
            <a:r>
              <a:rPr lang="en-US" altLang="zh-CN" sz="2000" dirty="0">
                <a:highlight>
                  <a:srgbClr val="93A9CF"/>
                </a:highlight>
              </a:rPr>
              <a:t>fork</a:t>
            </a:r>
            <a:r>
              <a:rPr lang="zh-CN" altLang="en-US" sz="2000" dirty="0">
                <a:highlight>
                  <a:srgbClr val="93A9CF"/>
                </a:highlight>
              </a:rPr>
              <a:t> </a:t>
            </a:r>
            <a:r>
              <a:rPr lang="en-US" altLang="zh-CN" sz="2000" dirty="0">
                <a:highlight>
                  <a:srgbClr val="93A9CF"/>
                </a:highlight>
              </a:rPr>
              <a:t>length</a:t>
            </a:r>
            <a:endParaRPr lang="en-NZ" sz="2000" dirty="0">
              <a:highlight>
                <a:srgbClr val="93A9C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0486262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868A5D-5E0B-4D16-B7CD-42F12B6BCF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aph of different seasons&#10;&#10;AI-generated content may be incorrect.">
            <a:extLst>
              <a:ext uri="{FF2B5EF4-FFF2-40B4-BE49-F238E27FC236}">
                <a16:creationId xmlns:a16="http://schemas.microsoft.com/office/drawing/2014/main" id="{0564BB83-BF5A-B7E2-4F48-FB979339D8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532647"/>
            <a:ext cx="7772400" cy="4663440"/>
          </a:xfrm>
          <a:prstGeom prst="rect">
            <a:avLst/>
          </a:prstGeom>
        </p:spPr>
      </p:pic>
      <p:sp>
        <p:nvSpPr>
          <p:cNvPr id="17" name="コンテンツ プレースホルダー 2">
            <a:extLst>
              <a:ext uri="{FF2B5EF4-FFF2-40B4-BE49-F238E27FC236}">
                <a16:creationId xmlns:a16="http://schemas.microsoft.com/office/drawing/2014/main" id="{9DA5C761-8BF6-B5A2-F3EB-659DE390C6E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91368" y="0"/>
            <a:ext cx="8561264" cy="14471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kumimoji="1" sz="5400" b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400" dirty="0"/>
              <a:t>170E</a:t>
            </a:r>
            <a:r>
              <a:rPr lang="zh-CN" altLang="en-US" sz="4400" dirty="0"/>
              <a:t> </a:t>
            </a:r>
            <a:r>
              <a:rPr lang="en-US" altLang="zh-CN" sz="4400" dirty="0"/>
              <a:t>West,</a:t>
            </a:r>
            <a:r>
              <a:rPr lang="zh-CN" altLang="en-US" sz="4400" dirty="0"/>
              <a:t> </a:t>
            </a:r>
            <a:r>
              <a:rPr lang="en-US" altLang="zh-CN" sz="4400" dirty="0"/>
              <a:t>s</a:t>
            </a:r>
            <a:r>
              <a:rPr lang="en-US" altLang="ja-JP" sz="4400" dirty="0"/>
              <a:t>ize composition</a:t>
            </a:r>
            <a:r>
              <a:rPr lang="zh-CN" altLang="en-US" sz="4400" dirty="0"/>
              <a:t> </a:t>
            </a:r>
            <a:r>
              <a:rPr lang="en-US" altLang="zh-CN" sz="4400" dirty="0"/>
              <a:t>in</a:t>
            </a:r>
            <a:r>
              <a:rPr lang="zh-CN" altLang="en-US" sz="4400" dirty="0"/>
              <a:t> </a:t>
            </a:r>
            <a:r>
              <a:rPr lang="en-US" altLang="zh-CN" sz="4400" dirty="0"/>
              <a:t>catch</a:t>
            </a:r>
            <a:r>
              <a:rPr lang="zh-CN" altLang="en-US" sz="4400" dirty="0"/>
              <a:t> </a:t>
            </a:r>
            <a:r>
              <a:rPr lang="en-US" altLang="zh-CN" sz="4400" dirty="0"/>
              <a:t>by</a:t>
            </a:r>
            <a:r>
              <a:rPr lang="zh-CN" altLang="en-US" sz="4400" dirty="0"/>
              <a:t> </a:t>
            </a:r>
            <a:r>
              <a:rPr lang="en-US" altLang="zh-CN" sz="4400" dirty="0"/>
              <a:t>season</a:t>
            </a:r>
            <a:endParaRPr lang="en-US" altLang="ja-JP" sz="4400" dirty="0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119700D2-73E5-4A6E-90DF-6A7F8997A7B0}"/>
              </a:ext>
            </a:extLst>
          </p:cNvPr>
          <p:cNvSpPr txBox="1"/>
          <p:nvPr/>
        </p:nvSpPr>
        <p:spPr>
          <a:xfrm rot="1470132">
            <a:off x="2259954" y="3697557"/>
            <a:ext cx="31056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/>
              <a:t>Sample figure</a:t>
            </a:r>
            <a:endParaRPr kumimoji="1" lang="ja-JP" altLang="en-US" sz="3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669B69-A288-A38E-2F42-27420313E95F}"/>
              </a:ext>
            </a:extLst>
          </p:cNvPr>
          <p:cNvSpPr txBox="1"/>
          <p:nvPr/>
        </p:nvSpPr>
        <p:spPr>
          <a:xfrm>
            <a:off x="3695573" y="2149490"/>
            <a:ext cx="45948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dirty="0">
                <a:highlight>
                  <a:srgbClr val="93A9CF"/>
                </a:highlight>
              </a:rPr>
              <a:t>O</a:t>
            </a:r>
            <a:r>
              <a:rPr lang="en-NZ" sz="2800" dirty="0">
                <a:highlight>
                  <a:srgbClr val="93A9CF"/>
                </a:highlight>
              </a:rPr>
              <a:t>k if not available</a:t>
            </a:r>
            <a:endParaRPr lang="en-US" sz="28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02657D6-B70C-B4F7-5E4D-C03EC2E0FCD2}"/>
              </a:ext>
            </a:extLst>
          </p:cNvPr>
          <p:cNvSpPr txBox="1"/>
          <p:nvPr/>
        </p:nvSpPr>
        <p:spPr>
          <a:xfrm>
            <a:off x="1697752" y="6281550"/>
            <a:ext cx="67604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highlight>
                  <a:srgbClr val="93A9CF"/>
                </a:highlight>
              </a:rPr>
              <a:t>Note:</a:t>
            </a:r>
            <a:r>
              <a:rPr lang="zh-CN" altLang="en-US" sz="2000" dirty="0">
                <a:highlight>
                  <a:srgbClr val="93A9CF"/>
                </a:highlight>
              </a:rPr>
              <a:t> </a:t>
            </a:r>
            <a:r>
              <a:rPr lang="en-US" altLang="zh-CN" sz="2000" dirty="0">
                <a:highlight>
                  <a:srgbClr val="93A9CF"/>
                </a:highlight>
              </a:rPr>
              <a:t>Specify</a:t>
            </a:r>
            <a:r>
              <a:rPr lang="zh-CN" altLang="en-US" sz="2000" dirty="0">
                <a:highlight>
                  <a:srgbClr val="93A9CF"/>
                </a:highlight>
              </a:rPr>
              <a:t> </a:t>
            </a:r>
            <a:r>
              <a:rPr lang="en-US" altLang="zh-CN" sz="2000" dirty="0">
                <a:highlight>
                  <a:srgbClr val="93A9CF"/>
                </a:highlight>
              </a:rPr>
              <a:t>mantle</a:t>
            </a:r>
            <a:r>
              <a:rPr lang="zh-CN" altLang="en-US" sz="2000" dirty="0">
                <a:highlight>
                  <a:srgbClr val="93A9CF"/>
                </a:highlight>
              </a:rPr>
              <a:t> </a:t>
            </a:r>
            <a:r>
              <a:rPr lang="en-US" altLang="zh-CN" sz="2000" dirty="0">
                <a:highlight>
                  <a:srgbClr val="93A9CF"/>
                </a:highlight>
              </a:rPr>
              <a:t>length,</a:t>
            </a:r>
            <a:r>
              <a:rPr lang="zh-CN" altLang="en-US" sz="2000" dirty="0">
                <a:highlight>
                  <a:srgbClr val="93A9CF"/>
                </a:highlight>
              </a:rPr>
              <a:t> </a:t>
            </a:r>
            <a:r>
              <a:rPr lang="en-US" altLang="zh-CN" sz="2000" dirty="0">
                <a:highlight>
                  <a:srgbClr val="93A9CF"/>
                </a:highlight>
              </a:rPr>
              <a:t>total</a:t>
            </a:r>
            <a:r>
              <a:rPr lang="zh-CN" altLang="en-US" sz="2000" dirty="0">
                <a:highlight>
                  <a:srgbClr val="93A9CF"/>
                </a:highlight>
              </a:rPr>
              <a:t> </a:t>
            </a:r>
            <a:r>
              <a:rPr lang="en-US" altLang="zh-CN" sz="2000" dirty="0">
                <a:highlight>
                  <a:srgbClr val="93A9CF"/>
                </a:highlight>
              </a:rPr>
              <a:t>length</a:t>
            </a:r>
            <a:r>
              <a:rPr lang="zh-CN" altLang="en-US" sz="2000" dirty="0">
                <a:highlight>
                  <a:srgbClr val="93A9CF"/>
                </a:highlight>
              </a:rPr>
              <a:t> </a:t>
            </a:r>
            <a:r>
              <a:rPr lang="en-US" altLang="zh-CN" sz="2000" dirty="0">
                <a:highlight>
                  <a:srgbClr val="93A9CF"/>
                </a:highlight>
              </a:rPr>
              <a:t>or</a:t>
            </a:r>
            <a:r>
              <a:rPr lang="zh-CN" altLang="en-US" sz="2000" dirty="0">
                <a:highlight>
                  <a:srgbClr val="93A9CF"/>
                </a:highlight>
              </a:rPr>
              <a:t> </a:t>
            </a:r>
            <a:r>
              <a:rPr lang="en-US" altLang="zh-CN" sz="2000" dirty="0">
                <a:highlight>
                  <a:srgbClr val="93A9CF"/>
                </a:highlight>
              </a:rPr>
              <a:t>fork</a:t>
            </a:r>
            <a:r>
              <a:rPr lang="zh-CN" altLang="en-US" sz="2000" dirty="0">
                <a:highlight>
                  <a:srgbClr val="93A9CF"/>
                </a:highlight>
              </a:rPr>
              <a:t> </a:t>
            </a:r>
            <a:r>
              <a:rPr lang="en-US" altLang="zh-CN" sz="2000" dirty="0">
                <a:highlight>
                  <a:srgbClr val="93A9CF"/>
                </a:highlight>
              </a:rPr>
              <a:t>length</a:t>
            </a:r>
            <a:endParaRPr lang="en-NZ" sz="2000" dirty="0">
              <a:highlight>
                <a:srgbClr val="93A9C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6070959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222050-7FEF-194E-D1F1-3E40E5DB48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graph of different months&#10;&#10;AI-generated content may be incorrect.">
            <a:extLst>
              <a:ext uri="{FF2B5EF4-FFF2-40B4-BE49-F238E27FC236}">
                <a16:creationId xmlns:a16="http://schemas.microsoft.com/office/drawing/2014/main" id="{0231596A-63D9-133C-CB18-DCEB1E3462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404750"/>
            <a:ext cx="8534400" cy="4876800"/>
          </a:xfrm>
          <a:prstGeom prst="rect">
            <a:avLst/>
          </a:prstGeom>
        </p:spPr>
      </p:pic>
      <p:sp>
        <p:nvSpPr>
          <p:cNvPr id="17" name="コンテンツ プレースホルダー 2">
            <a:extLst>
              <a:ext uri="{FF2B5EF4-FFF2-40B4-BE49-F238E27FC236}">
                <a16:creationId xmlns:a16="http://schemas.microsoft.com/office/drawing/2014/main" id="{59E7AB1F-91C4-C469-79D6-0F62EEFDD14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04800" y="11430"/>
            <a:ext cx="8561264" cy="14471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kumimoji="1" sz="5400" b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400" dirty="0"/>
              <a:t>170E</a:t>
            </a:r>
            <a:r>
              <a:rPr lang="zh-CN" altLang="en-US" sz="4400" dirty="0"/>
              <a:t> </a:t>
            </a:r>
            <a:r>
              <a:rPr lang="en-US" altLang="zh-CN" sz="4400" dirty="0"/>
              <a:t>West,</a:t>
            </a:r>
            <a:r>
              <a:rPr lang="zh-CN" altLang="en-US" sz="4400" dirty="0"/>
              <a:t> </a:t>
            </a:r>
            <a:r>
              <a:rPr lang="en-US" altLang="zh-CN" sz="4400" dirty="0"/>
              <a:t>s</a:t>
            </a:r>
            <a:r>
              <a:rPr lang="en-US" altLang="ja-JP" sz="4400" dirty="0"/>
              <a:t>ize composition</a:t>
            </a:r>
            <a:r>
              <a:rPr lang="zh-CN" altLang="en-US" sz="4400" dirty="0"/>
              <a:t> </a:t>
            </a:r>
            <a:r>
              <a:rPr lang="en-US" altLang="zh-CN" sz="4400" dirty="0"/>
              <a:t>in</a:t>
            </a:r>
            <a:r>
              <a:rPr lang="zh-CN" altLang="en-US" sz="4400" dirty="0"/>
              <a:t> </a:t>
            </a:r>
            <a:r>
              <a:rPr lang="en-US" altLang="zh-CN" sz="4400" dirty="0"/>
              <a:t>catch</a:t>
            </a:r>
            <a:r>
              <a:rPr lang="zh-CN" altLang="en-US" sz="4400" dirty="0"/>
              <a:t> </a:t>
            </a:r>
            <a:r>
              <a:rPr lang="en-US" altLang="zh-CN" sz="4400" dirty="0"/>
              <a:t>by</a:t>
            </a:r>
            <a:r>
              <a:rPr lang="zh-CN" altLang="en-US" sz="4400" dirty="0"/>
              <a:t> </a:t>
            </a:r>
            <a:r>
              <a:rPr lang="en-US" altLang="zh-CN" sz="4400" dirty="0"/>
              <a:t>month</a:t>
            </a:r>
            <a:endParaRPr lang="en-US" altLang="ja-JP" sz="4400" dirty="0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B9E28C7A-86A2-25A4-6E7B-3F16C9F29C4C}"/>
              </a:ext>
            </a:extLst>
          </p:cNvPr>
          <p:cNvSpPr txBox="1"/>
          <p:nvPr/>
        </p:nvSpPr>
        <p:spPr>
          <a:xfrm rot="1470132">
            <a:off x="2259954" y="3697557"/>
            <a:ext cx="31056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/>
              <a:t>Sample figure</a:t>
            </a:r>
            <a:endParaRPr kumimoji="1" lang="ja-JP" altLang="en-US" sz="3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48FA3E-D8A2-300C-6808-AAF95BB2CB87}"/>
              </a:ext>
            </a:extLst>
          </p:cNvPr>
          <p:cNvSpPr txBox="1"/>
          <p:nvPr/>
        </p:nvSpPr>
        <p:spPr>
          <a:xfrm>
            <a:off x="3695573" y="2149490"/>
            <a:ext cx="45948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dirty="0">
                <a:highlight>
                  <a:srgbClr val="93A9CF"/>
                </a:highlight>
              </a:rPr>
              <a:t>O</a:t>
            </a:r>
            <a:r>
              <a:rPr lang="en-NZ" sz="2800" dirty="0">
                <a:highlight>
                  <a:srgbClr val="93A9CF"/>
                </a:highlight>
              </a:rPr>
              <a:t>k if not available</a:t>
            </a:r>
            <a:endParaRPr lang="en-US" sz="2800" dirty="0">
              <a:highlight>
                <a:srgbClr val="93A9CF"/>
              </a:highlight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7A62CF7-9D3B-AD5C-9571-A1E0A8AB376F}"/>
              </a:ext>
            </a:extLst>
          </p:cNvPr>
          <p:cNvSpPr txBox="1"/>
          <p:nvPr/>
        </p:nvSpPr>
        <p:spPr>
          <a:xfrm>
            <a:off x="1697752" y="6281550"/>
            <a:ext cx="67604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highlight>
                  <a:srgbClr val="93A9CF"/>
                </a:highlight>
              </a:rPr>
              <a:t>Note:</a:t>
            </a:r>
            <a:r>
              <a:rPr lang="zh-CN" altLang="en-US" sz="2000" dirty="0">
                <a:highlight>
                  <a:srgbClr val="93A9CF"/>
                </a:highlight>
              </a:rPr>
              <a:t> </a:t>
            </a:r>
            <a:r>
              <a:rPr lang="en-US" altLang="zh-CN" sz="2000" dirty="0">
                <a:highlight>
                  <a:srgbClr val="93A9CF"/>
                </a:highlight>
              </a:rPr>
              <a:t>Specify</a:t>
            </a:r>
            <a:r>
              <a:rPr lang="zh-CN" altLang="en-US" sz="2000" dirty="0">
                <a:highlight>
                  <a:srgbClr val="93A9CF"/>
                </a:highlight>
              </a:rPr>
              <a:t> </a:t>
            </a:r>
            <a:r>
              <a:rPr lang="en-US" altLang="zh-CN" sz="2000" dirty="0">
                <a:highlight>
                  <a:srgbClr val="93A9CF"/>
                </a:highlight>
              </a:rPr>
              <a:t>mantle</a:t>
            </a:r>
            <a:r>
              <a:rPr lang="zh-CN" altLang="en-US" sz="2000" dirty="0">
                <a:highlight>
                  <a:srgbClr val="93A9CF"/>
                </a:highlight>
              </a:rPr>
              <a:t> </a:t>
            </a:r>
            <a:r>
              <a:rPr lang="en-US" altLang="zh-CN" sz="2000" dirty="0">
                <a:highlight>
                  <a:srgbClr val="93A9CF"/>
                </a:highlight>
              </a:rPr>
              <a:t>length,</a:t>
            </a:r>
            <a:r>
              <a:rPr lang="zh-CN" altLang="en-US" sz="2000" dirty="0">
                <a:highlight>
                  <a:srgbClr val="93A9CF"/>
                </a:highlight>
              </a:rPr>
              <a:t> </a:t>
            </a:r>
            <a:r>
              <a:rPr lang="en-US" altLang="zh-CN" sz="2000" dirty="0">
                <a:highlight>
                  <a:srgbClr val="93A9CF"/>
                </a:highlight>
              </a:rPr>
              <a:t>total</a:t>
            </a:r>
            <a:r>
              <a:rPr lang="zh-CN" altLang="en-US" sz="2000" dirty="0">
                <a:highlight>
                  <a:srgbClr val="93A9CF"/>
                </a:highlight>
              </a:rPr>
              <a:t> </a:t>
            </a:r>
            <a:r>
              <a:rPr lang="en-US" altLang="zh-CN" sz="2000" dirty="0">
                <a:highlight>
                  <a:srgbClr val="93A9CF"/>
                </a:highlight>
              </a:rPr>
              <a:t>length</a:t>
            </a:r>
            <a:r>
              <a:rPr lang="zh-CN" altLang="en-US" sz="2000" dirty="0">
                <a:highlight>
                  <a:srgbClr val="93A9CF"/>
                </a:highlight>
              </a:rPr>
              <a:t> </a:t>
            </a:r>
            <a:r>
              <a:rPr lang="en-US" altLang="zh-CN" sz="2000" dirty="0">
                <a:highlight>
                  <a:srgbClr val="93A9CF"/>
                </a:highlight>
              </a:rPr>
              <a:t>or</a:t>
            </a:r>
            <a:r>
              <a:rPr lang="zh-CN" altLang="en-US" sz="2000" dirty="0">
                <a:highlight>
                  <a:srgbClr val="93A9CF"/>
                </a:highlight>
              </a:rPr>
              <a:t> </a:t>
            </a:r>
            <a:r>
              <a:rPr lang="en-US" altLang="zh-CN" sz="2000" dirty="0">
                <a:highlight>
                  <a:srgbClr val="93A9CF"/>
                </a:highlight>
              </a:rPr>
              <a:t>fork</a:t>
            </a:r>
            <a:r>
              <a:rPr lang="zh-CN" altLang="en-US" sz="2000" dirty="0">
                <a:highlight>
                  <a:srgbClr val="93A9CF"/>
                </a:highlight>
              </a:rPr>
              <a:t> </a:t>
            </a:r>
            <a:r>
              <a:rPr lang="en-US" altLang="zh-CN" sz="2000" dirty="0">
                <a:highlight>
                  <a:srgbClr val="93A9CF"/>
                </a:highlight>
              </a:rPr>
              <a:t>length</a:t>
            </a:r>
            <a:endParaRPr lang="en-NZ" sz="2000" dirty="0">
              <a:highlight>
                <a:srgbClr val="93A9C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5650609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DE3B11-5E13-0B2F-D43F-2E9CE04CC8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oup of colorful bars&#10;&#10;AI-generated content may be incorrect.">
            <a:extLst>
              <a:ext uri="{FF2B5EF4-FFF2-40B4-BE49-F238E27FC236}">
                <a16:creationId xmlns:a16="http://schemas.microsoft.com/office/drawing/2014/main" id="{5BDC2A4B-4A6C-2CA4-09B2-6517FC7C52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36" y="1705685"/>
            <a:ext cx="8759952" cy="4389120"/>
          </a:xfrm>
          <a:prstGeom prst="rect">
            <a:avLst/>
          </a:prstGeom>
        </p:spPr>
      </p:pic>
      <p:sp>
        <p:nvSpPr>
          <p:cNvPr id="17" name="コンテンツ プレースホルダー 2">
            <a:extLst>
              <a:ext uri="{FF2B5EF4-FFF2-40B4-BE49-F238E27FC236}">
                <a16:creationId xmlns:a16="http://schemas.microsoft.com/office/drawing/2014/main" id="{9F5EFFF4-2EAA-3ACB-445B-CC105D5453D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77936" y="0"/>
            <a:ext cx="8561264" cy="14471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kumimoji="1" sz="5400" b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400" dirty="0"/>
              <a:t>170E</a:t>
            </a:r>
            <a:r>
              <a:rPr lang="zh-CN" altLang="en-US" sz="4400" dirty="0"/>
              <a:t> </a:t>
            </a:r>
            <a:r>
              <a:rPr lang="en-US" altLang="zh-CN" sz="4400" dirty="0"/>
              <a:t>West,</a:t>
            </a:r>
            <a:r>
              <a:rPr lang="zh-CN" altLang="en-US" sz="4400" dirty="0"/>
              <a:t> </a:t>
            </a:r>
            <a:r>
              <a:rPr lang="en-US" altLang="zh-CN" sz="4400" dirty="0"/>
              <a:t>s</a:t>
            </a:r>
            <a:r>
              <a:rPr lang="en-US" altLang="ja-JP" sz="4400" dirty="0"/>
              <a:t>ize composition</a:t>
            </a:r>
            <a:r>
              <a:rPr lang="zh-CN" altLang="en-US" sz="4400" dirty="0"/>
              <a:t> </a:t>
            </a:r>
            <a:r>
              <a:rPr lang="en-US" altLang="zh-CN" sz="4400" dirty="0"/>
              <a:t>in</a:t>
            </a:r>
            <a:r>
              <a:rPr lang="zh-CN" altLang="en-US" sz="4400" dirty="0"/>
              <a:t> </a:t>
            </a:r>
            <a:r>
              <a:rPr lang="en-US" altLang="zh-CN" sz="4400" dirty="0"/>
              <a:t>catch</a:t>
            </a:r>
            <a:r>
              <a:rPr lang="zh-CN" altLang="en-US" sz="4400" dirty="0"/>
              <a:t> </a:t>
            </a:r>
            <a:r>
              <a:rPr lang="en-US" altLang="zh-CN" sz="4400" dirty="0"/>
              <a:t>by</a:t>
            </a:r>
            <a:r>
              <a:rPr lang="zh-CN" altLang="en-US" sz="4400" dirty="0"/>
              <a:t> </a:t>
            </a:r>
            <a:r>
              <a:rPr lang="en-US" altLang="zh-CN" sz="4400" dirty="0"/>
              <a:t>year-month</a:t>
            </a:r>
            <a:endParaRPr lang="en-US" altLang="ja-JP" sz="4400" dirty="0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20EDEC5C-F673-8578-C951-DF3D97F4D8AF}"/>
              </a:ext>
            </a:extLst>
          </p:cNvPr>
          <p:cNvSpPr txBox="1"/>
          <p:nvPr/>
        </p:nvSpPr>
        <p:spPr>
          <a:xfrm rot="1470132">
            <a:off x="2668506" y="3720448"/>
            <a:ext cx="31056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/>
              <a:t>Sample figure</a:t>
            </a:r>
            <a:endParaRPr kumimoji="1" lang="ja-JP" altLang="en-US" sz="3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7E4A9F7-CE4D-2381-B5E8-A78ACD2C965E}"/>
              </a:ext>
            </a:extLst>
          </p:cNvPr>
          <p:cNvSpPr txBox="1"/>
          <p:nvPr/>
        </p:nvSpPr>
        <p:spPr>
          <a:xfrm>
            <a:off x="3695573" y="2149490"/>
            <a:ext cx="459486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dirty="0">
                <a:highlight>
                  <a:srgbClr val="93A9CF"/>
                </a:highlight>
              </a:rPr>
              <a:t>By</a:t>
            </a:r>
            <a:r>
              <a:rPr lang="zh-CN" altLang="en-US" sz="2800" dirty="0">
                <a:highlight>
                  <a:srgbClr val="93A9CF"/>
                </a:highlight>
              </a:rPr>
              <a:t> </a:t>
            </a:r>
            <a:r>
              <a:rPr lang="en-US" altLang="zh-CN" sz="2800" dirty="0">
                <a:highlight>
                  <a:srgbClr val="93A9CF"/>
                </a:highlight>
              </a:rPr>
              <a:t>year-season</a:t>
            </a:r>
            <a:r>
              <a:rPr lang="zh-CN" altLang="en-US" sz="2800" dirty="0">
                <a:highlight>
                  <a:srgbClr val="93A9CF"/>
                </a:highlight>
              </a:rPr>
              <a:t> </a:t>
            </a:r>
            <a:r>
              <a:rPr lang="en-US" altLang="zh-CN" sz="2800" dirty="0">
                <a:highlight>
                  <a:srgbClr val="93A9CF"/>
                </a:highlight>
              </a:rPr>
              <a:t>if</a:t>
            </a:r>
            <a:r>
              <a:rPr lang="zh-CN" altLang="en-US" sz="2800" dirty="0">
                <a:highlight>
                  <a:srgbClr val="93A9CF"/>
                </a:highlight>
              </a:rPr>
              <a:t> </a:t>
            </a:r>
            <a:r>
              <a:rPr lang="en-US" altLang="zh-CN" sz="2800" dirty="0">
                <a:highlight>
                  <a:srgbClr val="93A9CF"/>
                </a:highlight>
              </a:rPr>
              <a:t>monthly</a:t>
            </a:r>
            <a:r>
              <a:rPr lang="zh-CN" altLang="en-US" sz="2800" dirty="0">
                <a:highlight>
                  <a:srgbClr val="93A9CF"/>
                </a:highlight>
              </a:rPr>
              <a:t> </a:t>
            </a:r>
            <a:r>
              <a:rPr lang="en-US" altLang="zh-CN" sz="2800" dirty="0">
                <a:highlight>
                  <a:srgbClr val="93A9CF"/>
                </a:highlight>
              </a:rPr>
              <a:t>data</a:t>
            </a:r>
            <a:r>
              <a:rPr lang="zh-CN" altLang="en-US" sz="2800" dirty="0">
                <a:highlight>
                  <a:srgbClr val="93A9CF"/>
                </a:highlight>
              </a:rPr>
              <a:t> </a:t>
            </a:r>
            <a:r>
              <a:rPr lang="en-US" altLang="zh-CN" sz="2800" dirty="0">
                <a:highlight>
                  <a:srgbClr val="93A9CF"/>
                </a:highlight>
              </a:rPr>
              <a:t>are</a:t>
            </a:r>
            <a:r>
              <a:rPr lang="zh-CN" altLang="en-US" sz="2800" dirty="0">
                <a:highlight>
                  <a:srgbClr val="93A9CF"/>
                </a:highlight>
              </a:rPr>
              <a:t> </a:t>
            </a:r>
            <a:r>
              <a:rPr lang="en-US" altLang="zh-CN" sz="2800" dirty="0">
                <a:highlight>
                  <a:srgbClr val="93A9CF"/>
                </a:highlight>
              </a:rPr>
              <a:t>not</a:t>
            </a:r>
            <a:r>
              <a:rPr lang="zh-CN" altLang="en-US" sz="2800" dirty="0">
                <a:highlight>
                  <a:srgbClr val="93A9CF"/>
                </a:highlight>
              </a:rPr>
              <a:t> </a:t>
            </a:r>
            <a:r>
              <a:rPr lang="en-US" altLang="zh-CN" sz="2800" dirty="0">
                <a:highlight>
                  <a:srgbClr val="93A9CF"/>
                </a:highlight>
              </a:rPr>
              <a:t>available;</a:t>
            </a:r>
            <a:r>
              <a:rPr lang="zh-CN" altLang="en-US" sz="2800" dirty="0">
                <a:highlight>
                  <a:srgbClr val="93A9CF"/>
                </a:highlight>
              </a:rPr>
              <a:t> </a:t>
            </a:r>
            <a:r>
              <a:rPr lang="en-US" altLang="zh-CN" sz="2800" dirty="0">
                <a:highlight>
                  <a:srgbClr val="93A9CF"/>
                </a:highlight>
              </a:rPr>
              <a:t>o</a:t>
            </a:r>
            <a:r>
              <a:rPr lang="en-NZ" sz="2800" dirty="0">
                <a:highlight>
                  <a:srgbClr val="93A9CF"/>
                </a:highlight>
              </a:rPr>
              <a:t>k if </a:t>
            </a:r>
            <a:r>
              <a:rPr lang="en-US" altLang="zh-CN" sz="2800" dirty="0">
                <a:highlight>
                  <a:srgbClr val="93A9CF"/>
                </a:highlight>
              </a:rPr>
              <a:t>both</a:t>
            </a:r>
            <a:r>
              <a:rPr lang="zh-CN" altLang="en-US" sz="2800" dirty="0">
                <a:highlight>
                  <a:srgbClr val="93A9CF"/>
                </a:highlight>
              </a:rPr>
              <a:t> </a:t>
            </a:r>
            <a:r>
              <a:rPr lang="en-NZ" sz="2800" dirty="0">
                <a:highlight>
                  <a:srgbClr val="93A9CF"/>
                </a:highlight>
              </a:rPr>
              <a:t>not available</a:t>
            </a:r>
            <a:endParaRPr lang="en-US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C6CE9DD-5674-7A6A-5818-E427DB6DCDEB}"/>
              </a:ext>
            </a:extLst>
          </p:cNvPr>
          <p:cNvSpPr txBox="1"/>
          <p:nvPr/>
        </p:nvSpPr>
        <p:spPr>
          <a:xfrm>
            <a:off x="1697752" y="6281550"/>
            <a:ext cx="67604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highlight>
                  <a:srgbClr val="93A9CF"/>
                </a:highlight>
              </a:rPr>
              <a:t>Note:</a:t>
            </a:r>
            <a:r>
              <a:rPr lang="zh-CN" altLang="en-US" sz="2000" dirty="0">
                <a:highlight>
                  <a:srgbClr val="93A9CF"/>
                </a:highlight>
              </a:rPr>
              <a:t> </a:t>
            </a:r>
            <a:r>
              <a:rPr lang="en-US" altLang="zh-CN" sz="2000" dirty="0">
                <a:highlight>
                  <a:srgbClr val="93A9CF"/>
                </a:highlight>
              </a:rPr>
              <a:t>Specify</a:t>
            </a:r>
            <a:r>
              <a:rPr lang="zh-CN" altLang="en-US" sz="2000" dirty="0">
                <a:highlight>
                  <a:srgbClr val="93A9CF"/>
                </a:highlight>
              </a:rPr>
              <a:t> </a:t>
            </a:r>
            <a:r>
              <a:rPr lang="en-US" altLang="zh-CN" sz="2000" dirty="0">
                <a:highlight>
                  <a:srgbClr val="93A9CF"/>
                </a:highlight>
              </a:rPr>
              <a:t>mantle</a:t>
            </a:r>
            <a:r>
              <a:rPr lang="zh-CN" altLang="en-US" sz="2000" dirty="0">
                <a:highlight>
                  <a:srgbClr val="93A9CF"/>
                </a:highlight>
              </a:rPr>
              <a:t> </a:t>
            </a:r>
            <a:r>
              <a:rPr lang="en-US" altLang="zh-CN" sz="2000" dirty="0">
                <a:highlight>
                  <a:srgbClr val="93A9CF"/>
                </a:highlight>
              </a:rPr>
              <a:t>length,</a:t>
            </a:r>
            <a:r>
              <a:rPr lang="zh-CN" altLang="en-US" sz="2000" dirty="0">
                <a:highlight>
                  <a:srgbClr val="93A9CF"/>
                </a:highlight>
              </a:rPr>
              <a:t> </a:t>
            </a:r>
            <a:r>
              <a:rPr lang="en-US" altLang="zh-CN" sz="2000" dirty="0">
                <a:highlight>
                  <a:srgbClr val="93A9CF"/>
                </a:highlight>
              </a:rPr>
              <a:t>total</a:t>
            </a:r>
            <a:r>
              <a:rPr lang="zh-CN" altLang="en-US" sz="2000" dirty="0">
                <a:highlight>
                  <a:srgbClr val="93A9CF"/>
                </a:highlight>
              </a:rPr>
              <a:t> </a:t>
            </a:r>
            <a:r>
              <a:rPr lang="en-US" altLang="zh-CN" sz="2000" dirty="0">
                <a:highlight>
                  <a:srgbClr val="93A9CF"/>
                </a:highlight>
              </a:rPr>
              <a:t>length</a:t>
            </a:r>
            <a:r>
              <a:rPr lang="zh-CN" altLang="en-US" sz="2000" dirty="0">
                <a:highlight>
                  <a:srgbClr val="93A9CF"/>
                </a:highlight>
              </a:rPr>
              <a:t> </a:t>
            </a:r>
            <a:r>
              <a:rPr lang="en-US" altLang="zh-CN" sz="2000" dirty="0">
                <a:highlight>
                  <a:srgbClr val="93A9CF"/>
                </a:highlight>
              </a:rPr>
              <a:t>or</a:t>
            </a:r>
            <a:r>
              <a:rPr lang="zh-CN" altLang="en-US" sz="2000" dirty="0">
                <a:highlight>
                  <a:srgbClr val="93A9CF"/>
                </a:highlight>
              </a:rPr>
              <a:t> </a:t>
            </a:r>
            <a:r>
              <a:rPr lang="en-US" altLang="zh-CN" sz="2000" dirty="0">
                <a:highlight>
                  <a:srgbClr val="93A9CF"/>
                </a:highlight>
              </a:rPr>
              <a:t>fork</a:t>
            </a:r>
            <a:r>
              <a:rPr lang="zh-CN" altLang="en-US" sz="2000" dirty="0">
                <a:highlight>
                  <a:srgbClr val="93A9CF"/>
                </a:highlight>
              </a:rPr>
              <a:t> </a:t>
            </a:r>
            <a:r>
              <a:rPr lang="en-US" altLang="zh-CN" sz="2000" dirty="0">
                <a:highlight>
                  <a:srgbClr val="93A9CF"/>
                </a:highlight>
              </a:rPr>
              <a:t>length</a:t>
            </a:r>
            <a:endParaRPr lang="en-NZ" sz="2000" dirty="0">
              <a:highlight>
                <a:srgbClr val="93A9C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8257266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895C24-BBE3-17B7-DB41-612B346F1C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aph of the number of countries/regions&#10;&#10;AI-generated content may be incorrect.">
            <a:extLst>
              <a:ext uri="{FF2B5EF4-FFF2-40B4-BE49-F238E27FC236}">
                <a16:creationId xmlns:a16="http://schemas.microsoft.com/office/drawing/2014/main" id="{6783282B-8EAC-E156-A75A-5A7F210404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97" y="1099235"/>
            <a:ext cx="8207451" cy="3977985"/>
          </a:xfrm>
          <a:prstGeom prst="rect">
            <a:avLst/>
          </a:prstGeom>
        </p:spPr>
      </p:pic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C1B76A98-606E-6C12-81E8-4B135DF453D2}"/>
              </a:ext>
            </a:extLst>
          </p:cNvPr>
          <p:cNvSpPr/>
          <p:nvPr/>
        </p:nvSpPr>
        <p:spPr>
          <a:xfrm>
            <a:off x="-4906" y="0"/>
            <a:ext cx="489397" cy="3992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7E0FFBAA-4A1C-9B88-881C-2F0F1348205A}"/>
              </a:ext>
            </a:extLst>
          </p:cNvPr>
          <p:cNvSpPr txBox="1">
            <a:spLocks/>
          </p:cNvSpPr>
          <p:nvPr/>
        </p:nvSpPr>
        <p:spPr>
          <a:xfrm>
            <a:off x="0" y="30819"/>
            <a:ext cx="9144000" cy="7616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kumimoji="1" sz="6600" b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4800" dirty="0"/>
              <a:t> Annual catch by </a:t>
            </a:r>
            <a:r>
              <a:rPr lang="en-US" altLang="zh-CN" sz="4800" dirty="0"/>
              <a:t>area/</a:t>
            </a:r>
            <a:r>
              <a:rPr lang="en-US" altLang="ja-JP" sz="4800" dirty="0"/>
              <a:t>cohort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E65C7FE8-4537-CBFC-A644-DB2EBDDC47D5}"/>
              </a:ext>
            </a:extLst>
          </p:cNvPr>
          <p:cNvSpPr/>
          <p:nvPr/>
        </p:nvSpPr>
        <p:spPr>
          <a:xfrm>
            <a:off x="52395" y="4861190"/>
            <a:ext cx="903920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endParaRPr lang="en-NZ" sz="1800" b="0" i="0" u="none" strike="noStrike" baseline="0" dirty="0">
              <a:solidFill>
                <a:srgbClr val="000000"/>
              </a:solidFill>
            </a:endParaRPr>
          </a:p>
          <a:p>
            <a:endParaRPr lang="en-NZ" sz="1800" b="0" i="0" u="none" strike="noStrike" baseline="0" dirty="0"/>
          </a:p>
          <a:p>
            <a:endParaRPr lang="en-NZ" sz="1800" b="0" i="0" u="none" strike="noStrike" baseline="0" dirty="0"/>
          </a:p>
          <a:p>
            <a:endParaRPr lang="en-NZ" sz="1800" b="0" i="0" u="none" strike="noStrike" baseline="0" dirty="0"/>
          </a:p>
        </p:txBody>
      </p:sp>
      <p:pic>
        <p:nvPicPr>
          <p:cNvPr id="18" name="Picture 17" descr="A close up of a text&#10;&#10;AI-generated content may be incorrect.">
            <a:extLst>
              <a:ext uri="{FF2B5EF4-FFF2-40B4-BE49-F238E27FC236}">
                <a16:creationId xmlns:a16="http://schemas.microsoft.com/office/drawing/2014/main" id="{4E08E76C-FC3B-6871-2654-04485130AD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97" y="5293251"/>
            <a:ext cx="8344623" cy="109737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64F95A9C-AA5E-25D3-DD46-0F2BAB88AAFF}"/>
              </a:ext>
            </a:extLst>
          </p:cNvPr>
          <p:cNvSpPr txBox="1"/>
          <p:nvPr/>
        </p:nvSpPr>
        <p:spPr>
          <a:xfrm>
            <a:off x="2362564" y="1042703"/>
            <a:ext cx="39110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800" dirty="0">
                <a:highlight>
                  <a:srgbClr val="93A9CF"/>
                </a:highlight>
              </a:rPr>
              <a:t>A figure for a time series of catch by area</a:t>
            </a:r>
            <a:r>
              <a:rPr lang="en-US" altLang="zh-CN" sz="2800" dirty="0">
                <a:highlight>
                  <a:srgbClr val="93A9CF"/>
                </a:highlight>
              </a:rPr>
              <a:t>/</a:t>
            </a:r>
            <a:r>
              <a:rPr lang="en-NZ" sz="2800" dirty="0">
                <a:highlight>
                  <a:srgbClr val="93A9CF"/>
                </a:highlight>
              </a:rPr>
              <a:t>cohort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41123A7-3BAA-89CB-0F12-670236137D91}"/>
              </a:ext>
            </a:extLst>
          </p:cNvPr>
          <p:cNvSpPr txBox="1"/>
          <p:nvPr/>
        </p:nvSpPr>
        <p:spPr>
          <a:xfrm>
            <a:off x="3652695" y="5441243"/>
            <a:ext cx="39110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800" dirty="0">
                <a:highlight>
                  <a:srgbClr val="93A9CF"/>
                </a:highlight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28396477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0E5107-D962-EE13-B67A-253992375F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graph of different sizes and shapes&#10;&#10;AI-generated content may be incorrect.">
            <a:extLst>
              <a:ext uri="{FF2B5EF4-FFF2-40B4-BE49-F238E27FC236}">
                <a16:creationId xmlns:a16="http://schemas.microsoft.com/office/drawing/2014/main" id="{B5F9AB85-C22E-E482-418B-5760FBEC71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099950"/>
            <a:ext cx="7772400" cy="5181600"/>
          </a:xfrm>
          <a:prstGeom prst="rect">
            <a:avLst/>
          </a:prstGeom>
        </p:spPr>
      </p:pic>
      <p:sp>
        <p:nvSpPr>
          <p:cNvPr id="17" name="コンテンツ プレースホルダー 2">
            <a:extLst>
              <a:ext uri="{FF2B5EF4-FFF2-40B4-BE49-F238E27FC236}">
                <a16:creationId xmlns:a16="http://schemas.microsoft.com/office/drawing/2014/main" id="{E11DA907-C75E-FBAD-8E77-760B8C4FE39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5800" y="0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kumimoji="1" sz="5400" b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400" dirty="0"/>
              <a:t>170E</a:t>
            </a:r>
            <a:r>
              <a:rPr lang="zh-CN" altLang="en-US" sz="4400" dirty="0"/>
              <a:t> </a:t>
            </a:r>
            <a:r>
              <a:rPr lang="en-US" altLang="zh-CN" sz="4400" dirty="0"/>
              <a:t>East,</a:t>
            </a:r>
            <a:r>
              <a:rPr lang="zh-CN" altLang="en-US" sz="4400" dirty="0"/>
              <a:t> </a:t>
            </a:r>
            <a:r>
              <a:rPr lang="en-US" altLang="zh-CN" sz="4400" dirty="0"/>
              <a:t>s</a:t>
            </a:r>
            <a:r>
              <a:rPr lang="en-US" altLang="ja-JP" sz="4400" dirty="0"/>
              <a:t>ize composition</a:t>
            </a:r>
            <a:r>
              <a:rPr lang="zh-CN" altLang="en-US" sz="4400" dirty="0"/>
              <a:t> </a:t>
            </a:r>
            <a:r>
              <a:rPr lang="en-US" altLang="zh-CN" sz="4400" dirty="0"/>
              <a:t>in</a:t>
            </a:r>
            <a:r>
              <a:rPr lang="zh-CN" altLang="en-US" sz="4400" dirty="0"/>
              <a:t> </a:t>
            </a:r>
            <a:r>
              <a:rPr lang="en-US" altLang="zh-CN" sz="4400" dirty="0"/>
              <a:t>catch</a:t>
            </a:r>
            <a:r>
              <a:rPr lang="zh-CN" altLang="en-US" sz="4400" dirty="0"/>
              <a:t> </a:t>
            </a:r>
            <a:r>
              <a:rPr lang="en-US" altLang="zh-CN" sz="4400" dirty="0"/>
              <a:t>by</a:t>
            </a:r>
            <a:r>
              <a:rPr lang="zh-CN" altLang="en-US" sz="4400" dirty="0"/>
              <a:t> </a:t>
            </a:r>
            <a:r>
              <a:rPr lang="en-US" altLang="zh-CN" sz="4400" dirty="0"/>
              <a:t>year</a:t>
            </a:r>
            <a:endParaRPr lang="en-US" altLang="ja-JP" sz="4400" dirty="0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84F841C1-2D88-FAF4-13BC-BD0FC9BFC064}"/>
              </a:ext>
            </a:extLst>
          </p:cNvPr>
          <p:cNvSpPr txBox="1"/>
          <p:nvPr/>
        </p:nvSpPr>
        <p:spPr>
          <a:xfrm rot="1470132">
            <a:off x="3309029" y="2851737"/>
            <a:ext cx="31056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/>
              <a:t>Sample figure</a:t>
            </a:r>
            <a:endParaRPr kumimoji="1" lang="ja-JP" altLang="en-US" sz="36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C62F279-F416-4545-EB69-3C832EF26557}"/>
              </a:ext>
            </a:extLst>
          </p:cNvPr>
          <p:cNvSpPr txBox="1"/>
          <p:nvPr/>
        </p:nvSpPr>
        <p:spPr>
          <a:xfrm>
            <a:off x="1697752" y="6281550"/>
            <a:ext cx="67604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highlight>
                  <a:srgbClr val="93A9CF"/>
                </a:highlight>
              </a:rPr>
              <a:t>Note:</a:t>
            </a:r>
            <a:r>
              <a:rPr lang="zh-CN" altLang="en-US" sz="2000" dirty="0">
                <a:highlight>
                  <a:srgbClr val="93A9CF"/>
                </a:highlight>
              </a:rPr>
              <a:t> </a:t>
            </a:r>
            <a:r>
              <a:rPr lang="en-US" altLang="zh-CN" sz="2000" dirty="0">
                <a:highlight>
                  <a:srgbClr val="93A9CF"/>
                </a:highlight>
              </a:rPr>
              <a:t>Specify</a:t>
            </a:r>
            <a:r>
              <a:rPr lang="zh-CN" altLang="en-US" sz="2000" dirty="0">
                <a:highlight>
                  <a:srgbClr val="93A9CF"/>
                </a:highlight>
              </a:rPr>
              <a:t> </a:t>
            </a:r>
            <a:r>
              <a:rPr lang="en-US" altLang="zh-CN" sz="2000" dirty="0">
                <a:highlight>
                  <a:srgbClr val="93A9CF"/>
                </a:highlight>
              </a:rPr>
              <a:t>mantle</a:t>
            </a:r>
            <a:r>
              <a:rPr lang="zh-CN" altLang="en-US" sz="2000" dirty="0">
                <a:highlight>
                  <a:srgbClr val="93A9CF"/>
                </a:highlight>
              </a:rPr>
              <a:t> </a:t>
            </a:r>
            <a:r>
              <a:rPr lang="en-US" altLang="zh-CN" sz="2000" dirty="0">
                <a:highlight>
                  <a:srgbClr val="93A9CF"/>
                </a:highlight>
              </a:rPr>
              <a:t>length,</a:t>
            </a:r>
            <a:r>
              <a:rPr lang="zh-CN" altLang="en-US" sz="2000" dirty="0">
                <a:highlight>
                  <a:srgbClr val="93A9CF"/>
                </a:highlight>
              </a:rPr>
              <a:t> </a:t>
            </a:r>
            <a:r>
              <a:rPr lang="en-US" altLang="zh-CN" sz="2000" dirty="0">
                <a:highlight>
                  <a:srgbClr val="93A9CF"/>
                </a:highlight>
              </a:rPr>
              <a:t>total</a:t>
            </a:r>
            <a:r>
              <a:rPr lang="zh-CN" altLang="en-US" sz="2000" dirty="0">
                <a:highlight>
                  <a:srgbClr val="93A9CF"/>
                </a:highlight>
              </a:rPr>
              <a:t> </a:t>
            </a:r>
            <a:r>
              <a:rPr lang="en-US" altLang="zh-CN" sz="2000" dirty="0">
                <a:highlight>
                  <a:srgbClr val="93A9CF"/>
                </a:highlight>
              </a:rPr>
              <a:t>length</a:t>
            </a:r>
            <a:r>
              <a:rPr lang="zh-CN" altLang="en-US" sz="2000" dirty="0">
                <a:highlight>
                  <a:srgbClr val="93A9CF"/>
                </a:highlight>
              </a:rPr>
              <a:t> </a:t>
            </a:r>
            <a:r>
              <a:rPr lang="en-US" altLang="zh-CN" sz="2000" dirty="0">
                <a:highlight>
                  <a:srgbClr val="93A9CF"/>
                </a:highlight>
              </a:rPr>
              <a:t>or</a:t>
            </a:r>
            <a:r>
              <a:rPr lang="zh-CN" altLang="en-US" sz="2000" dirty="0">
                <a:highlight>
                  <a:srgbClr val="93A9CF"/>
                </a:highlight>
              </a:rPr>
              <a:t> </a:t>
            </a:r>
            <a:r>
              <a:rPr lang="en-US" altLang="zh-CN" sz="2000" dirty="0">
                <a:highlight>
                  <a:srgbClr val="93A9CF"/>
                </a:highlight>
              </a:rPr>
              <a:t>fork</a:t>
            </a:r>
            <a:r>
              <a:rPr lang="zh-CN" altLang="en-US" sz="2000" dirty="0">
                <a:highlight>
                  <a:srgbClr val="93A9CF"/>
                </a:highlight>
              </a:rPr>
              <a:t> </a:t>
            </a:r>
            <a:r>
              <a:rPr lang="en-US" altLang="zh-CN" sz="2000" dirty="0">
                <a:highlight>
                  <a:srgbClr val="93A9CF"/>
                </a:highlight>
              </a:rPr>
              <a:t>length</a:t>
            </a:r>
            <a:endParaRPr lang="en-NZ" sz="2000" dirty="0">
              <a:highlight>
                <a:srgbClr val="93A9C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1599970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5B6A8E-C8B5-31E0-27B0-C0AE49A9BC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aph of different seasons&#10;&#10;AI-generated content may be incorrect.">
            <a:extLst>
              <a:ext uri="{FF2B5EF4-FFF2-40B4-BE49-F238E27FC236}">
                <a16:creationId xmlns:a16="http://schemas.microsoft.com/office/drawing/2014/main" id="{123546AE-27CD-0A29-0C37-7EDC0D2E19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532647"/>
            <a:ext cx="7772400" cy="4663440"/>
          </a:xfrm>
          <a:prstGeom prst="rect">
            <a:avLst/>
          </a:prstGeom>
        </p:spPr>
      </p:pic>
      <p:sp>
        <p:nvSpPr>
          <p:cNvPr id="17" name="コンテンツ プレースホルダー 2">
            <a:extLst>
              <a:ext uri="{FF2B5EF4-FFF2-40B4-BE49-F238E27FC236}">
                <a16:creationId xmlns:a16="http://schemas.microsoft.com/office/drawing/2014/main" id="{14E64A47-DCFA-2E39-96B2-6A53EA094FC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91368" y="0"/>
            <a:ext cx="8561264" cy="14471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kumimoji="1" sz="5400" b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400" dirty="0"/>
              <a:t>170E</a:t>
            </a:r>
            <a:r>
              <a:rPr lang="zh-CN" altLang="en-US" sz="4400" dirty="0"/>
              <a:t> </a:t>
            </a:r>
            <a:r>
              <a:rPr lang="en-US" altLang="zh-CN" sz="4400"/>
              <a:t>East</a:t>
            </a:r>
            <a:r>
              <a:rPr lang="en-US" altLang="zh-CN" sz="4400" dirty="0"/>
              <a:t>,</a:t>
            </a:r>
            <a:r>
              <a:rPr lang="zh-CN" altLang="en-US" sz="4400" dirty="0"/>
              <a:t> </a:t>
            </a:r>
            <a:r>
              <a:rPr lang="en-US" altLang="zh-CN" sz="4400" dirty="0"/>
              <a:t>s</a:t>
            </a:r>
            <a:r>
              <a:rPr lang="en-US" altLang="ja-JP" sz="4400" dirty="0"/>
              <a:t>ize composition</a:t>
            </a:r>
            <a:r>
              <a:rPr lang="zh-CN" altLang="en-US" sz="4400" dirty="0"/>
              <a:t> </a:t>
            </a:r>
            <a:r>
              <a:rPr lang="en-US" altLang="zh-CN" sz="4400" dirty="0"/>
              <a:t>in</a:t>
            </a:r>
            <a:r>
              <a:rPr lang="zh-CN" altLang="en-US" sz="4400" dirty="0"/>
              <a:t> </a:t>
            </a:r>
            <a:r>
              <a:rPr lang="en-US" altLang="zh-CN" sz="4400" dirty="0"/>
              <a:t>catch</a:t>
            </a:r>
            <a:r>
              <a:rPr lang="zh-CN" altLang="en-US" sz="4400" dirty="0"/>
              <a:t> </a:t>
            </a:r>
            <a:r>
              <a:rPr lang="en-US" altLang="zh-CN" sz="4400" dirty="0"/>
              <a:t>by</a:t>
            </a:r>
            <a:r>
              <a:rPr lang="zh-CN" altLang="en-US" sz="4400" dirty="0"/>
              <a:t> </a:t>
            </a:r>
            <a:r>
              <a:rPr lang="en-US" altLang="zh-CN" sz="4400" dirty="0"/>
              <a:t>season</a:t>
            </a:r>
            <a:endParaRPr lang="en-US" altLang="ja-JP" sz="4400" dirty="0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1C70D79B-11D3-44C0-2909-998D3FE1EA5A}"/>
              </a:ext>
            </a:extLst>
          </p:cNvPr>
          <p:cNvSpPr txBox="1"/>
          <p:nvPr/>
        </p:nvSpPr>
        <p:spPr>
          <a:xfrm rot="1470132">
            <a:off x="2259954" y="3697557"/>
            <a:ext cx="31056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/>
              <a:t>Sample figure</a:t>
            </a:r>
            <a:endParaRPr kumimoji="1" lang="ja-JP" altLang="en-US" sz="3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D5C4C4-C7E6-2F91-4FED-15587546AB44}"/>
              </a:ext>
            </a:extLst>
          </p:cNvPr>
          <p:cNvSpPr txBox="1"/>
          <p:nvPr/>
        </p:nvSpPr>
        <p:spPr>
          <a:xfrm>
            <a:off x="3695573" y="2149490"/>
            <a:ext cx="45948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dirty="0">
                <a:highlight>
                  <a:srgbClr val="93A9CF"/>
                </a:highlight>
              </a:rPr>
              <a:t>O</a:t>
            </a:r>
            <a:r>
              <a:rPr lang="en-NZ" sz="2800" dirty="0">
                <a:highlight>
                  <a:srgbClr val="93A9CF"/>
                </a:highlight>
              </a:rPr>
              <a:t>k if not available</a:t>
            </a:r>
            <a:endParaRPr lang="en-US" sz="28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5177A2E-4C51-4ECA-25D0-7738AA1A8DB2}"/>
              </a:ext>
            </a:extLst>
          </p:cNvPr>
          <p:cNvSpPr txBox="1"/>
          <p:nvPr/>
        </p:nvSpPr>
        <p:spPr>
          <a:xfrm>
            <a:off x="1697752" y="6281550"/>
            <a:ext cx="67604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highlight>
                  <a:srgbClr val="93A9CF"/>
                </a:highlight>
              </a:rPr>
              <a:t>Note:</a:t>
            </a:r>
            <a:r>
              <a:rPr lang="zh-CN" altLang="en-US" sz="2000" dirty="0">
                <a:highlight>
                  <a:srgbClr val="93A9CF"/>
                </a:highlight>
              </a:rPr>
              <a:t> </a:t>
            </a:r>
            <a:r>
              <a:rPr lang="en-US" altLang="zh-CN" sz="2000" dirty="0">
                <a:highlight>
                  <a:srgbClr val="93A9CF"/>
                </a:highlight>
              </a:rPr>
              <a:t>Specify</a:t>
            </a:r>
            <a:r>
              <a:rPr lang="zh-CN" altLang="en-US" sz="2000" dirty="0">
                <a:highlight>
                  <a:srgbClr val="93A9CF"/>
                </a:highlight>
              </a:rPr>
              <a:t> </a:t>
            </a:r>
            <a:r>
              <a:rPr lang="en-US" altLang="zh-CN" sz="2000" dirty="0">
                <a:highlight>
                  <a:srgbClr val="93A9CF"/>
                </a:highlight>
              </a:rPr>
              <a:t>mantle</a:t>
            </a:r>
            <a:r>
              <a:rPr lang="zh-CN" altLang="en-US" sz="2000" dirty="0">
                <a:highlight>
                  <a:srgbClr val="93A9CF"/>
                </a:highlight>
              </a:rPr>
              <a:t> </a:t>
            </a:r>
            <a:r>
              <a:rPr lang="en-US" altLang="zh-CN" sz="2000" dirty="0">
                <a:highlight>
                  <a:srgbClr val="93A9CF"/>
                </a:highlight>
              </a:rPr>
              <a:t>length,</a:t>
            </a:r>
            <a:r>
              <a:rPr lang="zh-CN" altLang="en-US" sz="2000" dirty="0">
                <a:highlight>
                  <a:srgbClr val="93A9CF"/>
                </a:highlight>
              </a:rPr>
              <a:t> </a:t>
            </a:r>
            <a:r>
              <a:rPr lang="en-US" altLang="zh-CN" sz="2000" dirty="0">
                <a:highlight>
                  <a:srgbClr val="93A9CF"/>
                </a:highlight>
              </a:rPr>
              <a:t>total</a:t>
            </a:r>
            <a:r>
              <a:rPr lang="zh-CN" altLang="en-US" sz="2000" dirty="0">
                <a:highlight>
                  <a:srgbClr val="93A9CF"/>
                </a:highlight>
              </a:rPr>
              <a:t> </a:t>
            </a:r>
            <a:r>
              <a:rPr lang="en-US" altLang="zh-CN" sz="2000" dirty="0">
                <a:highlight>
                  <a:srgbClr val="93A9CF"/>
                </a:highlight>
              </a:rPr>
              <a:t>length</a:t>
            </a:r>
            <a:r>
              <a:rPr lang="zh-CN" altLang="en-US" sz="2000" dirty="0">
                <a:highlight>
                  <a:srgbClr val="93A9CF"/>
                </a:highlight>
              </a:rPr>
              <a:t> </a:t>
            </a:r>
            <a:r>
              <a:rPr lang="en-US" altLang="zh-CN" sz="2000" dirty="0">
                <a:highlight>
                  <a:srgbClr val="93A9CF"/>
                </a:highlight>
              </a:rPr>
              <a:t>or</a:t>
            </a:r>
            <a:r>
              <a:rPr lang="zh-CN" altLang="en-US" sz="2000" dirty="0">
                <a:highlight>
                  <a:srgbClr val="93A9CF"/>
                </a:highlight>
              </a:rPr>
              <a:t> </a:t>
            </a:r>
            <a:r>
              <a:rPr lang="en-US" altLang="zh-CN" sz="2000" dirty="0">
                <a:highlight>
                  <a:srgbClr val="93A9CF"/>
                </a:highlight>
              </a:rPr>
              <a:t>fork</a:t>
            </a:r>
            <a:r>
              <a:rPr lang="zh-CN" altLang="en-US" sz="2000" dirty="0">
                <a:highlight>
                  <a:srgbClr val="93A9CF"/>
                </a:highlight>
              </a:rPr>
              <a:t> </a:t>
            </a:r>
            <a:r>
              <a:rPr lang="en-US" altLang="zh-CN" sz="2000" dirty="0">
                <a:highlight>
                  <a:srgbClr val="93A9CF"/>
                </a:highlight>
              </a:rPr>
              <a:t>length</a:t>
            </a:r>
            <a:endParaRPr lang="en-NZ" sz="2000" dirty="0">
              <a:highlight>
                <a:srgbClr val="93A9C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3942159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C3C7E0-DF4B-5E7D-399B-6ADB8ECDFD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graph of different months&#10;&#10;AI-generated content may be incorrect.">
            <a:extLst>
              <a:ext uri="{FF2B5EF4-FFF2-40B4-BE49-F238E27FC236}">
                <a16:creationId xmlns:a16="http://schemas.microsoft.com/office/drawing/2014/main" id="{B9433AD0-85EB-51E5-16B1-33D1A6FFE2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404750"/>
            <a:ext cx="8534400" cy="4876800"/>
          </a:xfrm>
          <a:prstGeom prst="rect">
            <a:avLst/>
          </a:prstGeom>
        </p:spPr>
      </p:pic>
      <p:sp>
        <p:nvSpPr>
          <p:cNvPr id="17" name="コンテンツ プレースホルダー 2">
            <a:extLst>
              <a:ext uri="{FF2B5EF4-FFF2-40B4-BE49-F238E27FC236}">
                <a16:creationId xmlns:a16="http://schemas.microsoft.com/office/drawing/2014/main" id="{B7269DCE-28C1-1EC3-8062-35277897087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04800" y="11430"/>
            <a:ext cx="8561264" cy="14471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kumimoji="1" sz="5400" b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400" dirty="0"/>
              <a:t>170E</a:t>
            </a:r>
            <a:r>
              <a:rPr lang="zh-CN" altLang="en-US" sz="4400" dirty="0"/>
              <a:t> </a:t>
            </a:r>
            <a:r>
              <a:rPr lang="en-US" altLang="zh-CN" sz="4400" dirty="0"/>
              <a:t>East,</a:t>
            </a:r>
            <a:r>
              <a:rPr lang="zh-CN" altLang="en-US" sz="4400" dirty="0"/>
              <a:t> </a:t>
            </a:r>
            <a:r>
              <a:rPr lang="en-US" altLang="zh-CN" sz="4400" dirty="0"/>
              <a:t>s</a:t>
            </a:r>
            <a:r>
              <a:rPr lang="en-US" altLang="ja-JP" sz="4400" dirty="0"/>
              <a:t>ize composition</a:t>
            </a:r>
            <a:r>
              <a:rPr lang="zh-CN" altLang="en-US" sz="4400" dirty="0"/>
              <a:t> </a:t>
            </a:r>
            <a:r>
              <a:rPr lang="en-US" altLang="zh-CN" sz="4400" dirty="0"/>
              <a:t>in</a:t>
            </a:r>
            <a:r>
              <a:rPr lang="zh-CN" altLang="en-US" sz="4400" dirty="0"/>
              <a:t> </a:t>
            </a:r>
            <a:r>
              <a:rPr lang="en-US" altLang="zh-CN" sz="4400" dirty="0"/>
              <a:t>catch</a:t>
            </a:r>
            <a:r>
              <a:rPr lang="zh-CN" altLang="en-US" sz="4400" dirty="0"/>
              <a:t> </a:t>
            </a:r>
            <a:r>
              <a:rPr lang="en-US" altLang="zh-CN" sz="4400" dirty="0"/>
              <a:t>by</a:t>
            </a:r>
            <a:r>
              <a:rPr lang="zh-CN" altLang="en-US" sz="4400" dirty="0"/>
              <a:t> </a:t>
            </a:r>
            <a:r>
              <a:rPr lang="en-US" altLang="zh-CN" sz="4400" dirty="0"/>
              <a:t>month</a:t>
            </a:r>
            <a:endParaRPr lang="en-US" altLang="ja-JP" sz="4400" dirty="0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4A12B0A5-4DF0-2BAA-878E-6AD90E9DACB4}"/>
              </a:ext>
            </a:extLst>
          </p:cNvPr>
          <p:cNvSpPr txBox="1"/>
          <p:nvPr/>
        </p:nvSpPr>
        <p:spPr>
          <a:xfrm rot="1470132">
            <a:off x="2259954" y="3697557"/>
            <a:ext cx="31056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/>
              <a:t>Sample figure</a:t>
            </a:r>
            <a:endParaRPr kumimoji="1" lang="ja-JP" altLang="en-US" sz="3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33FEB8-C292-E667-5D94-20D095E9DB6A}"/>
              </a:ext>
            </a:extLst>
          </p:cNvPr>
          <p:cNvSpPr txBox="1"/>
          <p:nvPr/>
        </p:nvSpPr>
        <p:spPr>
          <a:xfrm>
            <a:off x="3695573" y="2149490"/>
            <a:ext cx="45948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dirty="0">
                <a:highlight>
                  <a:srgbClr val="93A9CF"/>
                </a:highlight>
              </a:rPr>
              <a:t>O</a:t>
            </a:r>
            <a:r>
              <a:rPr lang="en-NZ" sz="2800" dirty="0">
                <a:highlight>
                  <a:srgbClr val="93A9CF"/>
                </a:highlight>
              </a:rPr>
              <a:t>k if not available</a:t>
            </a:r>
            <a:endParaRPr lang="en-US" sz="28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5D9AD34-0765-0B5D-58BB-F9513971063B}"/>
              </a:ext>
            </a:extLst>
          </p:cNvPr>
          <p:cNvSpPr txBox="1"/>
          <p:nvPr/>
        </p:nvSpPr>
        <p:spPr>
          <a:xfrm>
            <a:off x="1697752" y="6281550"/>
            <a:ext cx="67604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highlight>
                  <a:srgbClr val="93A9CF"/>
                </a:highlight>
              </a:rPr>
              <a:t>Note:</a:t>
            </a:r>
            <a:r>
              <a:rPr lang="zh-CN" altLang="en-US" sz="2000" dirty="0">
                <a:highlight>
                  <a:srgbClr val="93A9CF"/>
                </a:highlight>
              </a:rPr>
              <a:t> </a:t>
            </a:r>
            <a:r>
              <a:rPr lang="en-US" altLang="zh-CN" sz="2000" dirty="0">
                <a:highlight>
                  <a:srgbClr val="93A9CF"/>
                </a:highlight>
              </a:rPr>
              <a:t>Specify</a:t>
            </a:r>
            <a:r>
              <a:rPr lang="zh-CN" altLang="en-US" sz="2000" dirty="0">
                <a:highlight>
                  <a:srgbClr val="93A9CF"/>
                </a:highlight>
              </a:rPr>
              <a:t> </a:t>
            </a:r>
            <a:r>
              <a:rPr lang="en-US" altLang="zh-CN" sz="2000" dirty="0">
                <a:highlight>
                  <a:srgbClr val="93A9CF"/>
                </a:highlight>
              </a:rPr>
              <a:t>mantle</a:t>
            </a:r>
            <a:r>
              <a:rPr lang="zh-CN" altLang="en-US" sz="2000" dirty="0">
                <a:highlight>
                  <a:srgbClr val="93A9CF"/>
                </a:highlight>
              </a:rPr>
              <a:t> </a:t>
            </a:r>
            <a:r>
              <a:rPr lang="en-US" altLang="zh-CN" sz="2000" dirty="0">
                <a:highlight>
                  <a:srgbClr val="93A9CF"/>
                </a:highlight>
              </a:rPr>
              <a:t>length,</a:t>
            </a:r>
            <a:r>
              <a:rPr lang="zh-CN" altLang="en-US" sz="2000" dirty="0">
                <a:highlight>
                  <a:srgbClr val="93A9CF"/>
                </a:highlight>
              </a:rPr>
              <a:t> </a:t>
            </a:r>
            <a:r>
              <a:rPr lang="en-US" altLang="zh-CN" sz="2000" dirty="0">
                <a:highlight>
                  <a:srgbClr val="93A9CF"/>
                </a:highlight>
              </a:rPr>
              <a:t>total</a:t>
            </a:r>
            <a:r>
              <a:rPr lang="zh-CN" altLang="en-US" sz="2000" dirty="0">
                <a:highlight>
                  <a:srgbClr val="93A9CF"/>
                </a:highlight>
              </a:rPr>
              <a:t> </a:t>
            </a:r>
            <a:r>
              <a:rPr lang="en-US" altLang="zh-CN" sz="2000" dirty="0">
                <a:highlight>
                  <a:srgbClr val="93A9CF"/>
                </a:highlight>
              </a:rPr>
              <a:t>length</a:t>
            </a:r>
            <a:r>
              <a:rPr lang="zh-CN" altLang="en-US" sz="2000" dirty="0">
                <a:highlight>
                  <a:srgbClr val="93A9CF"/>
                </a:highlight>
              </a:rPr>
              <a:t> </a:t>
            </a:r>
            <a:r>
              <a:rPr lang="en-US" altLang="zh-CN" sz="2000" dirty="0">
                <a:highlight>
                  <a:srgbClr val="93A9CF"/>
                </a:highlight>
              </a:rPr>
              <a:t>or</a:t>
            </a:r>
            <a:r>
              <a:rPr lang="zh-CN" altLang="en-US" sz="2000" dirty="0">
                <a:highlight>
                  <a:srgbClr val="93A9CF"/>
                </a:highlight>
              </a:rPr>
              <a:t> </a:t>
            </a:r>
            <a:r>
              <a:rPr lang="en-US" altLang="zh-CN" sz="2000" dirty="0">
                <a:highlight>
                  <a:srgbClr val="93A9CF"/>
                </a:highlight>
              </a:rPr>
              <a:t>fork</a:t>
            </a:r>
            <a:r>
              <a:rPr lang="zh-CN" altLang="en-US" sz="2000" dirty="0">
                <a:highlight>
                  <a:srgbClr val="93A9CF"/>
                </a:highlight>
              </a:rPr>
              <a:t> </a:t>
            </a:r>
            <a:r>
              <a:rPr lang="en-US" altLang="zh-CN" sz="2000" dirty="0">
                <a:highlight>
                  <a:srgbClr val="93A9CF"/>
                </a:highlight>
              </a:rPr>
              <a:t>length</a:t>
            </a:r>
            <a:endParaRPr lang="en-NZ" sz="2000" dirty="0">
              <a:highlight>
                <a:srgbClr val="93A9C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3634199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F4DEC5-1ED2-73A9-F6EB-92A29D5391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oup of colorful bars&#10;&#10;AI-generated content may be incorrect.">
            <a:extLst>
              <a:ext uri="{FF2B5EF4-FFF2-40B4-BE49-F238E27FC236}">
                <a16:creationId xmlns:a16="http://schemas.microsoft.com/office/drawing/2014/main" id="{7543287A-4010-D0C9-0B89-1650D97625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36" y="1705685"/>
            <a:ext cx="8759952" cy="4389120"/>
          </a:xfrm>
          <a:prstGeom prst="rect">
            <a:avLst/>
          </a:prstGeom>
        </p:spPr>
      </p:pic>
      <p:sp>
        <p:nvSpPr>
          <p:cNvPr id="17" name="コンテンツ プレースホルダー 2">
            <a:extLst>
              <a:ext uri="{FF2B5EF4-FFF2-40B4-BE49-F238E27FC236}">
                <a16:creationId xmlns:a16="http://schemas.microsoft.com/office/drawing/2014/main" id="{08543252-EF26-55EB-C526-03543BDB8DC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77936" y="0"/>
            <a:ext cx="8561264" cy="14471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kumimoji="1" sz="5400" b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400" dirty="0"/>
              <a:t>170E</a:t>
            </a:r>
            <a:r>
              <a:rPr lang="zh-CN" altLang="en-US" sz="4400" dirty="0"/>
              <a:t> </a:t>
            </a:r>
            <a:r>
              <a:rPr lang="en-US" altLang="zh-CN" sz="4400" dirty="0"/>
              <a:t>East,</a:t>
            </a:r>
            <a:r>
              <a:rPr lang="zh-CN" altLang="en-US" sz="4400" dirty="0"/>
              <a:t> </a:t>
            </a:r>
            <a:r>
              <a:rPr lang="en-US" altLang="zh-CN" sz="4400" dirty="0"/>
              <a:t>s</a:t>
            </a:r>
            <a:r>
              <a:rPr lang="en-US" altLang="ja-JP" sz="4400" dirty="0"/>
              <a:t>ize composition</a:t>
            </a:r>
            <a:r>
              <a:rPr lang="zh-CN" altLang="en-US" sz="4400" dirty="0"/>
              <a:t> </a:t>
            </a:r>
            <a:r>
              <a:rPr lang="en-US" altLang="zh-CN" sz="4400" dirty="0"/>
              <a:t>in</a:t>
            </a:r>
            <a:r>
              <a:rPr lang="zh-CN" altLang="en-US" sz="4400" dirty="0"/>
              <a:t> </a:t>
            </a:r>
            <a:r>
              <a:rPr lang="en-US" altLang="zh-CN" sz="4400" dirty="0"/>
              <a:t>catch</a:t>
            </a:r>
            <a:r>
              <a:rPr lang="zh-CN" altLang="en-US" sz="4400" dirty="0"/>
              <a:t> </a:t>
            </a:r>
            <a:r>
              <a:rPr lang="en-US" altLang="zh-CN" sz="4400" dirty="0"/>
              <a:t>by</a:t>
            </a:r>
            <a:r>
              <a:rPr lang="zh-CN" altLang="en-US" sz="4400" dirty="0"/>
              <a:t> </a:t>
            </a:r>
            <a:r>
              <a:rPr lang="en-US" altLang="zh-CN" sz="4400" dirty="0"/>
              <a:t>year-month</a:t>
            </a:r>
            <a:endParaRPr lang="en-US" altLang="ja-JP" sz="4400" dirty="0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C6B2862D-1EF4-8D71-FC6B-03E7457D52E6}"/>
              </a:ext>
            </a:extLst>
          </p:cNvPr>
          <p:cNvSpPr txBox="1"/>
          <p:nvPr/>
        </p:nvSpPr>
        <p:spPr>
          <a:xfrm rot="1470132">
            <a:off x="2668506" y="3720448"/>
            <a:ext cx="31056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/>
              <a:t>Sample figure</a:t>
            </a:r>
            <a:endParaRPr kumimoji="1" lang="ja-JP" altLang="en-US" sz="3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645BD9-E880-7D74-CE6C-29C8FED0D865}"/>
              </a:ext>
            </a:extLst>
          </p:cNvPr>
          <p:cNvSpPr txBox="1"/>
          <p:nvPr/>
        </p:nvSpPr>
        <p:spPr>
          <a:xfrm>
            <a:off x="3695573" y="2149490"/>
            <a:ext cx="459486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dirty="0">
                <a:highlight>
                  <a:srgbClr val="93A9CF"/>
                </a:highlight>
              </a:rPr>
              <a:t>By</a:t>
            </a:r>
            <a:r>
              <a:rPr lang="zh-CN" altLang="en-US" sz="2800" dirty="0">
                <a:highlight>
                  <a:srgbClr val="93A9CF"/>
                </a:highlight>
              </a:rPr>
              <a:t> </a:t>
            </a:r>
            <a:r>
              <a:rPr lang="en-US" altLang="zh-CN" sz="2800" dirty="0">
                <a:highlight>
                  <a:srgbClr val="93A9CF"/>
                </a:highlight>
              </a:rPr>
              <a:t>year-season</a:t>
            </a:r>
            <a:r>
              <a:rPr lang="zh-CN" altLang="en-US" sz="2800" dirty="0">
                <a:highlight>
                  <a:srgbClr val="93A9CF"/>
                </a:highlight>
              </a:rPr>
              <a:t> </a:t>
            </a:r>
            <a:r>
              <a:rPr lang="en-US" altLang="zh-CN" sz="2800" dirty="0">
                <a:highlight>
                  <a:srgbClr val="93A9CF"/>
                </a:highlight>
              </a:rPr>
              <a:t>if</a:t>
            </a:r>
            <a:r>
              <a:rPr lang="zh-CN" altLang="en-US" sz="2800" dirty="0">
                <a:highlight>
                  <a:srgbClr val="93A9CF"/>
                </a:highlight>
              </a:rPr>
              <a:t> </a:t>
            </a:r>
            <a:r>
              <a:rPr lang="en-US" altLang="zh-CN" sz="2800" dirty="0">
                <a:highlight>
                  <a:srgbClr val="93A9CF"/>
                </a:highlight>
              </a:rPr>
              <a:t>monthly</a:t>
            </a:r>
            <a:r>
              <a:rPr lang="zh-CN" altLang="en-US" sz="2800" dirty="0">
                <a:highlight>
                  <a:srgbClr val="93A9CF"/>
                </a:highlight>
              </a:rPr>
              <a:t> </a:t>
            </a:r>
            <a:r>
              <a:rPr lang="en-US" altLang="zh-CN" sz="2800" dirty="0">
                <a:highlight>
                  <a:srgbClr val="93A9CF"/>
                </a:highlight>
              </a:rPr>
              <a:t>data</a:t>
            </a:r>
            <a:r>
              <a:rPr lang="zh-CN" altLang="en-US" sz="2800" dirty="0">
                <a:highlight>
                  <a:srgbClr val="93A9CF"/>
                </a:highlight>
              </a:rPr>
              <a:t> </a:t>
            </a:r>
            <a:r>
              <a:rPr lang="en-US" altLang="zh-CN" sz="2800" dirty="0">
                <a:highlight>
                  <a:srgbClr val="93A9CF"/>
                </a:highlight>
              </a:rPr>
              <a:t>are</a:t>
            </a:r>
            <a:r>
              <a:rPr lang="zh-CN" altLang="en-US" sz="2800" dirty="0">
                <a:highlight>
                  <a:srgbClr val="93A9CF"/>
                </a:highlight>
              </a:rPr>
              <a:t> </a:t>
            </a:r>
            <a:r>
              <a:rPr lang="en-US" altLang="zh-CN" sz="2800" dirty="0">
                <a:highlight>
                  <a:srgbClr val="93A9CF"/>
                </a:highlight>
              </a:rPr>
              <a:t>not</a:t>
            </a:r>
            <a:r>
              <a:rPr lang="zh-CN" altLang="en-US" sz="2800" dirty="0">
                <a:highlight>
                  <a:srgbClr val="93A9CF"/>
                </a:highlight>
              </a:rPr>
              <a:t> </a:t>
            </a:r>
            <a:r>
              <a:rPr lang="en-US" altLang="zh-CN" sz="2800" dirty="0">
                <a:highlight>
                  <a:srgbClr val="93A9CF"/>
                </a:highlight>
              </a:rPr>
              <a:t>available;</a:t>
            </a:r>
            <a:r>
              <a:rPr lang="zh-CN" altLang="en-US" sz="2800" dirty="0">
                <a:highlight>
                  <a:srgbClr val="93A9CF"/>
                </a:highlight>
              </a:rPr>
              <a:t> </a:t>
            </a:r>
            <a:r>
              <a:rPr lang="en-US" altLang="zh-CN" sz="2800" dirty="0">
                <a:highlight>
                  <a:srgbClr val="93A9CF"/>
                </a:highlight>
              </a:rPr>
              <a:t>o</a:t>
            </a:r>
            <a:r>
              <a:rPr lang="en-NZ" sz="2800" dirty="0">
                <a:highlight>
                  <a:srgbClr val="93A9CF"/>
                </a:highlight>
              </a:rPr>
              <a:t>k if </a:t>
            </a:r>
            <a:r>
              <a:rPr lang="en-US" altLang="zh-CN" sz="2800" dirty="0">
                <a:highlight>
                  <a:srgbClr val="93A9CF"/>
                </a:highlight>
              </a:rPr>
              <a:t>both</a:t>
            </a:r>
            <a:r>
              <a:rPr lang="zh-CN" altLang="en-US" sz="2800" dirty="0">
                <a:highlight>
                  <a:srgbClr val="93A9CF"/>
                </a:highlight>
              </a:rPr>
              <a:t> </a:t>
            </a:r>
            <a:r>
              <a:rPr lang="en-NZ" sz="2800" dirty="0">
                <a:highlight>
                  <a:srgbClr val="93A9CF"/>
                </a:highlight>
              </a:rPr>
              <a:t>not available</a:t>
            </a:r>
            <a:endParaRPr lang="en-US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7793DE6-1B07-F186-FE04-E42DADEDFFB3}"/>
              </a:ext>
            </a:extLst>
          </p:cNvPr>
          <p:cNvSpPr txBox="1"/>
          <p:nvPr/>
        </p:nvSpPr>
        <p:spPr>
          <a:xfrm>
            <a:off x="1697752" y="6281550"/>
            <a:ext cx="67604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highlight>
                  <a:srgbClr val="93A9CF"/>
                </a:highlight>
              </a:rPr>
              <a:t>Note:</a:t>
            </a:r>
            <a:r>
              <a:rPr lang="zh-CN" altLang="en-US" sz="2000" dirty="0">
                <a:highlight>
                  <a:srgbClr val="93A9CF"/>
                </a:highlight>
              </a:rPr>
              <a:t> </a:t>
            </a:r>
            <a:r>
              <a:rPr lang="en-US" altLang="zh-CN" sz="2000" dirty="0">
                <a:highlight>
                  <a:srgbClr val="93A9CF"/>
                </a:highlight>
              </a:rPr>
              <a:t>Specify</a:t>
            </a:r>
            <a:r>
              <a:rPr lang="zh-CN" altLang="en-US" sz="2000" dirty="0">
                <a:highlight>
                  <a:srgbClr val="93A9CF"/>
                </a:highlight>
              </a:rPr>
              <a:t> </a:t>
            </a:r>
            <a:r>
              <a:rPr lang="en-US" altLang="zh-CN" sz="2000" dirty="0">
                <a:highlight>
                  <a:srgbClr val="93A9CF"/>
                </a:highlight>
              </a:rPr>
              <a:t>mantle</a:t>
            </a:r>
            <a:r>
              <a:rPr lang="zh-CN" altLang="en-US" sz="2000" dirty="0">
                <a:highlight>
                  <a:srgbClr val="93A9CF"/>
                </a:highlight>
              </a:rPr>
              <a:t> </a:t>
            </a:r>
            <a:r>
              <a:rPr lang="en-US" altLang="zh-CN" sz="2000" dirty="0">
                <a:highlight>
                  <a:srgbClr val="93A9CF"/>
                </a:highlight>
              </a:rPr>
              <a:t>length,</a:t>
            </a:r>
            <a:r>
              <a:rPr lang="zh-CN" altLang="en-US" sz="2000" dirty="0">
                <a:highlight>
                  <a:srgbClr val="93A9CF"/>
                </a:highlight>
              </a:rPr>
              <a:t> </a:t>
            </a:r>
            <a:r>
              <a:rPr lang="en-US" altLang="zh-CN" sz="2000" dirty="0">
                <a:highlight>
                  <a:srgbClr val="93A9CF"/>
                </a:highlight>
              </a:rPr>
              <a:t>total</a:t>
            </a:r>
            <a:r>
              <a:rPr lang="zh-CN" altLang="en-US" sz="2000" dirty="0">
                <a:highlight>
                  <a:srgbClr val="93A9CF"/>
                </a:highlight>
              </a:rPr>
              <a:t> </a:t>
            </a:r>
            <a:r>
              <a:rPr lang="en-US" altLang="zh-CN" sz="2000" dirty="0">
                <a:highlight>
                  <a:srgbClr val="93A9CF"/>
                </a:highlight>
              </a:rPr>
              <a:t>length</a:t>
            </a:r>
            <a:r>
              <a:rPr lang="zh-CN" altLang="en-US" sz="2000" dirty="0">
                <a:highlight>
                  <a:srgbClr val="93A9CF"/>
                </a:highlight>
              </a:rPr>
              <a:t> </a:t>
            </a:r>
            <a:r>
              <a:rPr lang="en-US" altLang="zh-CN" sz="2000" dirty="0">
                <a:highlight>
                  <a:srgbClr val="93A9CF"/>
                </a:highlight>
              </a:rPr>
              <a:t>or</a:t>
            </a:r>
            <a:r>
              <a:rPr lang="zh-CN" altLang="en-US" sz="2000" dirty="0">
                <a:highlight>
                  <a:srgbClr val="93A9CF"/>
                </a:highlight>
              </a:rPr>
              <a:t> </a:t>
            </a:r>
            <a:r>
              <a:rPr lang="en-US" altLang="zh-CN" sz="2000" dirty="0">
                <a:highlight>
                  <a:srgbClr val="93A9CF"/>
                </a:highlight>
              </a:rPr>
              <a:t>fork</a:t>
            </a:r>
            <a:r>
              <a:rPr lang="zh-CN" altLang="en-US" sz="2000" dirty="0">
                <a:highlight>
                  <a:srgbClr val="93A9CF"/>
                </a:highlight>
              </a:rPr>
              <a:t> </a:t>
            </a:r>
            <a:r>
              <a:rPr lang="en-US" altLang="zh-CN" sz="2000" dirty="0">
                <a:highlight>
                  <a:srgbClr val="93A9CF"/>
                </a:highlight>
              </a:rPr>
              <a:t>length</a:t>
            </a:r>
            <a:endParaRPr lang="en-NZ" sz="2000" dirty="0">
              <a:highlight>
                <a:srgbClr val="93A9C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3217298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C2FED3-EF71-9FC4-8186-EA82F3F6D1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コンテンツ プレースホルダー 2">
            <a:extLst>
              <a:ext uri="{FF2B5EF4-FFF2-40B4-BE49-F238E27FC236}">
                <a16:creationId xmlns:a16="http://schemas.microsoft.com/office/drawing/2014/main" id="{F7FB44EF-CC24-5B02-43C8-529C8213B24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23713" y="331470"/>
            <a:ext cx="8561264" cy="812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kumimoji="1" sz="5400" b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400" dirty="0"/>
              <a:t>Description</a:t>
            </a:r>
            <a:r>
              <a:rPr lang="zh-CN" altLang="en-US" sz="4400" dirty="0"/>
              <a:t> </a:t>
            </a:r>
            <a:r>
              <a:rPr lang="en-US" altLang="zh-CN" sz="4400" dirty="0"/>
              <a:t>of</a:t>
            </a:r>
            <a:r>
              <a:rPr lang="zh-CN" altLang="en-US" sz="4400" dirty="0"/>
              <a:t> </a:t>
            </a:r>
            <a:r>
              <a:rPr lang="en-US" altLang="zh-CN" sz="4400" dirty="0"/>
              <a:t>methods</a:t>
            </a:r>
            <a:r>
              <a:rPr lang="zh-CN" altLang="en-US" sz="4400" dirty="0"/>
              <a:t> </a:t>
            </a:r>
            <a:r>
              <a:rPr lang="en-US" altLang="zh-CN" sz="4400" dirty="0"/>
              <a:t>for</a:t>
            </a:r>
            <a:r>
              <a:rPr lang="zh-CN" altLang="en-US" sz="4400" dirty="0"/>
              <a:t> </a:t>
            </a:r>
            <a:r>
              <a:rPr lang="en-US" altLang="zh-CN" sz="4400" dirty="0"/>
              <a:t>obtaining</a:t>
            </a:r>
            <a:r>
              <a:rPr lang="zh-CN" altLang="en-US" sz="4400" dirty="0"/>
              <a:t> </a:t>
            </a:r>
            <a:r>
              <a:rPr lang="en-US" altLang="zh-CN" sz="4400" dirty="0"/>
              <a:t>size</a:t>
            </a:r>
            <a:r>
              <a:rPr lang="zh-CN" altLang="en-US" sz="4400" dirty="0"/>
              <a:t> </a:t>
            </a:r>
            <a:r>
              <a:rPr lang="en-US" altLang="zh-CN" sz="4400" dirty="0"/>
              <a:t>composition</a:t>
            </a:r>
            <a:endParaRPr lang="en-US" altLang="ja-JP" sz="4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0B502B-9F77-1F23-B5E1-37CD1916FB16}"/>
              </a:ext>
            </a:extLst>
          </p:cNvPr>
          <p:cNvSpPr txBox="1"/>
          <p:nvPr/>
        </p:nvSpPr>
        <p:spPr>
          <a:xfrm>
            <a:off x="548640" y="1463040"/>
            <a:ext cx="7818120" cy="5207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Description of the sampling protocol (e.g., frequency, location, and sampling design)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How and where lengths were measured (on board or in the lab)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The type of length measured (e.g., total length, fork length, mantle length), including measurement standards</a:t>
            </a:r>
            <a:r>
              <a:rPr lang="zh-CN" altLang="en-US" sz="2400" dirty="0"/>
              <a:t> </a:t>
            </a:r>
            <a:r>
              <a:rPr lang="en-US" altLang="zh-CN" sz="2400" dirty="0"/>
              <a:t>(e.g.,</a:t>
            </a:r>
            <a:r>
              <a:rPr lang="zh-CN" altLang="en-US" sz="2400" dirty="0"/>
              <a:t> </a:t>
            </a:r>
            <a:r>
              <a:rPr lang="en-US" altLang="zh-CN" sz="2400" dirty="0"/>
              <a:t>t</a:t>
            </a:r>
            <a:r>
              <a:rPr lang="en-US" sz="2400" dirty="0"/>
              <a:t>he measuring instrument used, the precision of the measurement, and the procedures for handling the specimens during measurement</a:t>
            </a:r>
            <a:r>
              <a:rPr lang="en-US" altLang="zh-CN" sz="2400" dirty="0"/>
              <a:t>)</a:t>
            </a:r>
            <a:endParaRPr lang="en-US" sz="2400" dirty="0"/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The number of samples or individuals measured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Procedures for data recording and quality control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Methods for processing and grouping the size data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Any potential biases or limitations associated with the sampling and measurement methods</a:t>
            </a:r>
          </a:p>
        </p:txBody>
      </p:sp>
    </p:spTree>
    <p:extLst>
      <p:ext uri="{BB962C8B-B14F-4D97-AF65-F5344CB8AC3E}">
        <p14:creationId xmlns:p14="http://schemas.microsoft.com/office/powerpoint/2010/main" val="32716001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186B9E-31A7-850F-D1B7-9542C354E7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A graph of different colored lines&#10;&#10;AI-generated content may be incorrect.">
            <a:extLst>
              <a:ext uri="{FF2B5EF4-FFF2-40B4-BE49-F238E27FC236}">
                <a16:creationId xmlns:a16="http://schemas.microsoft.com/office/drawing/2014/main" id="{C4918AF5-1490-A78B-6F91-8A912E0CD0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99" y="921276"/>
            <a:ext cx="7772400" cy="4371975"/>
          </a:xfrm>
          <a:prstGeom prst="rect">
            <a:avLst/>
          </a:prstGeom>
        </p:spPr>
      </p:pic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151C8B25-2496-C8B2-844C-1FE553CD14BB}"/>
              </a:ext>
            </a:extLst>
          </p:cNvPr>
          <p:cNvSpPr/>
          <p:nvPr/>
        </p:nvSpPr>
        <p:spPr>
          <a:xfrm>
            <a:off x="-4906" y="0"/>
            <a:ext cx="489397" cy="3992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45672E12-DCB3-45A6-18FF-7D6A740B5920}"/>
              </a:ext>
            </a:extLst>
          </p:cNvPr>
          <p:cNvSpPr txBox="1">
            <a:spLocks/>
          </p:cNvSpPr>
          <p:nvPr/>
        </p:nvSpPr>
        <p:spPr>
          <a:xfrm>
            <a:off x="-148590" y="30721"/>
            <a:ext cx="9292590" cy="7616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kumimoji="1" sz="6600" b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4800" dirty="0"/>
              <a:t> </a:t>
            </a:r>
            <a:r>
              <a:rPr lang="en-US" altLang="ja-JP" sz="3600" dirty="0"/>
              <a:t>Annual catch by cohort</a:t>
            </a:r>
            <a:r>
              <a:rPr lang="zh-CN" altLang="en-US" sz="3600" dirty="0"/>
              <a:t> </a:t>
            </a:r>
            <a:r>
              <a:rPr lang="en-US" altLang="zh-CN" sz="3600" dirty="0"/>
              <a:t>and</a:t>
            </a:r>
            <a:r>
              <a:rPr lang="zh-CN" altLang="en-US" sz="3600" dirty="0"/>
              <a:t> </a:t>
            </a:r>
            <a:r>
              <a:rPr lang="en-US" altLang="zh-CN" sz="3600" dirty="0"/>
              <a:t>fishing</a:t>
            </a:r>
            <a:r>
              <a:rPr lang="zh-CN" altLang="en-US" sz="3600" dirty="0"/>
              <a:t> </a:t>
            </a:r>
            <a:r>
              <a:rPr lang="en-US" altLang="zh-CN" sz="3600" dirty="0"/>
              <a:t>technique</a:t>
            </a:r>
            <a:endParaRPr lang="en-US" altLang="ja-JP" sz="3600" dirty="0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0FDEE73C-D355-98F3-382F-A8320B714E65}"/>
              </a:ext>
            </a:extLst>
          </p:cNvPr>
          <p:cNvSpPr/>
          <p:nvPr/>
        </p:nvSpPr>
        <p:spPr>
          <a:xfrm>
            <a:off x="52395" y="4861190"/>
            <a:ext cx="903920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endParaRPr lang="en-NZ" sz="1800" b="0" i="0" u="none" strike="noStrike" baseline="0" dirty="0">
              <a:solidFill>
                <a:srgbClr val="000000"/>
              </a:solidFill>
            </a:endParaRPr>
          </a:p>
          <a:p>
            <a:endParaRPr lang="en-NZ" sz="1800" b="0" i="0" u="none" strike="noStrike" baseline="0" dirty="0"/>
          </a:p>
          <a:p>
            <a:endParaRPr lang="en-NZ" sz="1800" b="0" i="0" u="none" strike="noStrike" baseline="0" dirty="0"/>
          </a:p>
          <a:p>
            <a:endParaRPr lang="en-NZ" sz="1800" b="0" i="0" u="none" strike="noStrike" baseline="0" dirty="0"/>
          </a:p>
        </p:txBody>
      </p:sp>
      <p:pic>
        <p:nvPicPr>
          <p:cNvPr id="18" name="Picture 17" descr="A close up of a text&#10;&#10;AI-generated content may be incorrect.">
            <a:extLst>
              <a:ext uri="{FF2B5EF4-FFF2-40B4-BE49-F238E27FC236}">
                <a16:creationId xmlns:a16="http://schemas.microsoft.com/office/drawing/2014/main" id="{64208A7F-FA84-4A40-8582-2D85A062FF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97" y="5293251"/>
            <a:ext cx="8344623" cy="109737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BC0BA5D-8572-7303-E900-AE0D46B69F59}"/>
              </a:ext>
            </a:extLst>
          </p:cNvPr>
          <p:cNvSpPr txBox="1"/>
          <p:nvPr/>
        </p:nvSpPr>
        <p:spPr>
          <a:xfrm>
            <a:off x="2362564" y="1042703"/>
            <a:ext cx="391109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800" dirty="0">
                <a:highlight>
                  <a:srgbClr val="93A9CF"/>
                </a:highlight>
              </a:rPr>
              <a:t>A figure for a time series of catch by </a:t>
            </a:r>
            <a:r>
              <a:rPr lang="en-US" altLang="zh-CN" sz="2800" dirty="0">
                <a:highlight>
                  <a:srgbClr val="93A9CF"/>
                </a:highlight>
              </a:rPr>
              <a:t>area/</a:t>
            </a:r>
            <a:r>
              <a:rPr lang="en-NZ" sz="2800" dirty="0">
                <a:highlight>
                  <a:srgbClr val="93A9CF"/>
                </a:highlight>
              </a:rPr>
              <a:t>cohort</a:t>
            </a:r>
            <a:r>
              <a:rPr lang="zh-CN" altLang="en-US" sz="2800" dirty="0">
                <a:highlight>
                  <a:srgbClr val="93A9CF"/>
                </a:highlight>
              </a:rPr>
              <a:t> </a:t>
            </a:r>
            <a:r>
              <a:rPr lang="en-US" altLang="zh-CN" sz="2800" dirty="0">
                <a:highlight>
                  <a:srgbClr val="93A9CF"/>
                </a:highlight>
              </a:rPr>
              <a:t>and</a:t>
            </a:r>
            <a:r>
              <a:rPr lang="zh-CN" altLang="en-US" sz="2800" dirty="0">
                <a:highlight>
                  <a:srgbClr val="93A9CF"/>
                </a:highlight>
              </a:rPr>
              <a:t> </a:t>
            </a:r>
            <a:r>
              <a:rPr lang="en-US" altLang="zh-CN" sz="2800" dirty="0">
                <a:highlight>
                  <a:srgbClr val="93A9CF"/>
                </a:highlight>
              </a:rPr>
              <a:t>fishing</a:t>
            </a:r>
            <a:r>
              <a:rPr lang="zh-CN" altLang="en-US" sz="2800" dirty="0">
                <a:highlight>
                  <a:srgbClr val="93A9CF"/>
                </a:highlight>
              </a:rPr>
              <a:t> </a:t>
            </a:r>
            <a:r>
              <a:rPr lang="en-US" altLang="zh-CN" sz="2800" dirty="0">
                <a:highlight>
                  <a:srgbClr val="93A9CF"/>
                </a:highlight>
              </a:rPr>
              <a:t>technique</a:t>
            </a:r>
            <a:r>
              <a:rPr lang="zh-CN" altLang="en-US" sz="2800" dirty="0">
                <a:highlight>
                  <a:srgbClr val="93A9CF"/>
                </a:highlight>
              </a:rPr>
              <a:t> </a:t>
            </a:r>
            <a:r>
              <a:rPr lang="en-US" altLang="zh-CN" sz="2800" dirty="0">
                <a:highlight>
                  <a:srgbClr val="93A9CF"/>
                </a:highlight>
              </a:rPr>
              <a:t>(machine</a:t>
            </a:r>
            <a:r>
              <a:rPr lang="zh-CN" altLang="en-US" sz="2800" dirty="0">
                <a:highlight>
                  <a:srgbClr val="93A9CF"/>
                </a:highlight>
              </a:rPr>
              <a:t> </a:t>
            </a:r>
            <a:r>
              <a:rPr lang="en-US" altLang="zh-CN" sz="2800" dirty="0">
                <a:highlight>
                  <a:srgbClr val="93A9CF"/>
                </a:highlight>
              </a:rPr>
              <a:t>jigging</a:t>
            </a:r>
            <a:r>
              <a:rPr lang="zh-CN" altLang="en-US" sz="2800" dirty="0">
                <a:highlight>
                  <a:srgbClr val="93A9CF"/>
                </a:highlight>
              </a:rPr>
              <a:t> </a:t>
            </a:r>
            <a:r>
              <a:rPr lang="en-US" altLang="zh-CN" sz="2800" dirty="0">
                <a:highlight>
                  <a:srgbClr val="93A9CF"/>
                </a:highlight>
              </a:rPr>
              <a:t>or</a:t>
            </a:r>
            <a:r>
              <a:rPr lang="zh-CN" altLang="en-US" sz="2800" dirty="0">
                <a:highlight>
                  <a:srgbClr val="93A9CF"/>
                </a:highlight>
              </a:rPr>
              <a:t> </a:t>
            </a:r>
            <a:r>
              <a:rPr lang="en-US" altLang="zh-CN" sz="2800" dirty="0">
                <a:highlight>
                  <a:srgbClr val="93A9CF"/>
                </a:highlight>
              </a:rPr>
              <a:t>handline,</a:t>
            </a:r>
            <a:r>
              <a:rPr lang="zh-CN" altLang="en-US" sz="2800" dirty="0">
                <a:highlight>
                  <a:srgbClr val="93A9CF"/>
                </a:highlight>
              </a:rPr>
              <a:t> </a:t>
            </a:r>
            <a:r>
              <a:rPr lang="en-US" altLang="zh-CN" sz="2800" dirty="0">
                <a:highlight>
                  <a:srgbClr val="93A9CF"/>
                </a:highlight>
              </a:rPr>
              <a:t>if</a:t>
            </a:r>
            <a:r>
              <a:rPr lang="zh-CN" altLang="en-US" sz="2800" dirty="0">
                <a:highlight>
                  <a:srgbClr val="93A9CF"/>
                </a:highlight>
              </a:rPr>
              <a:t> </a:t>
            </a:r>
            <a:r>
              <a:rPr lang="en-US" altLang="zh-CN" sz="2800" dirty="0">
                <a:highlight>
                  <a:srgbClr val="93A9CF"/>
                </a:highlight>
              </a:rPr>
              <a:t>data</a:t>
            </a:r>
            <a:r>
              <a:rPr lang="zh-CN" altLang="en-US" sz="2800" dirty="0">
                <a:highlight>
                  <a:srgbClr val="93A9CF"/>
                </a:highlight>
              </a:rPr>
              <a:t> </a:t>
            </a:r>
            <a:r>
              <a:rPr lang="en-US" altLang="zh-CN" sz="2800" dirty="0">
                <a:highlight>
                  <a:srgbClr val="93A9CF"/>
                </a:highlight>
              </a:rPr>
              <a:t>available)</a:t>
            </a:r>
            <a:endParaRPr lang="en-NZ" sz="2800" dirty="0">
              <a:highlight>
                <a:srgbClr val="93A9C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702465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2DF4C9-1854-1256-F04F-FF4873B3BE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aph with numbers and a number on it&#10;&#10;AI-generated content may be incorrect.">
            <a:extLst>
              <a:ext uri="{FF2B5EF4-FFF2-40B4-BE49-F238E27FC236}">
                <a16:creationId xmlns:a16="http://schemas.microsoft.com/office/drawing/2014/main" id="{A0EBA5BD-AAD8-EBC1-5DF3-24FF2E67B6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2" y="1538674"/>
            <a:ext cx="9144000" cy="3219337"/>
          </a:xfrm>
          <a:prstGeom prst="rect">
            <a:avLst/>
          </a:prstGeom>
        </p:spPr>
      </p:pic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1C2E9564-01A4-F82D-1782-D1337271FF7E}"/>
              </a:ext>
            </a:extLst>
          </p:cNvPr>
          <p:cNvSpPr/>
          <p:nvPr/>
        </p:nvSpPr>
        <p:spPr>
          <a:xfrm>
            <a:off x="-4906" y="0"/>
            <a:ext cx="489397" cy="3992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66D7AC8B-FDE1-20AF-6490-2CC72B23F919}"/>
              </a:ext>
            </a:extLst>
          </p:cNvPr>
          <p:cNvSpPr txBox="1">
            <a:spLocks/>
          </p:cNvSpPr>
          <p:nvPr/>
        </p:nvSpPr>
        <p:spPr>
          <a:xfrm>
            <a:off x="-7498" y="0"/>
            <a:ext cx="9151498" cy="9866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kumimoji="1" sz="6600" b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5400" dirty="0"/>
              <a:t>Total number of vessels</a:t>
            </a: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F0EC10CA-1966-CA31-6CFA-B4BE2E87E4E1}"/>
              </a:ext>
            </a:extLst>
          </p:cNvPr>
          <p:cNvSpPr/>
          <p:nvPr/>
        </p:nvSpPr>
        <p:spPr>
          <a:xfrm>
            <a:off x="239792" y="5592335"/>
            <a:ext cx="873264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  <a:buBlip>
                <a:blip r:embed="rId4"/>
              </a:buBlip>
            </a:pPr>
            <a:r>
              <a:rPr kumimoji="1" lang="en-US" altLang="ja-JP" sz="2400" b="1" dirty="0">
                <a:solidFill>
                  <a:schemeClr val="accent6">
                    <a:lumMod val="50000"/>
                  </a:schemeClr>
                </a:solidFill>
              </a:rPr>
              <a:t>One hundred and twenty-seven fishing vessels are operating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Blip>
                <a:blip r:embed="rId4"/>
              </a:buBlip>
            </a:pPr>
            <a:r>
              <a:rPr kumimoji="1" lang="en-US" altLang="ja-JP" sz="2400" b="1" dirty="0">
                <a:solidFill>
                  <a:schemeClr val="accent6">
                    <a:lumMod val="50000"/>
                  </a:schemeClr>
                </a:solidFill>
              </a:rPr>
              <a:t>Nine vessels decreased compared to last year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2B569A0-CAAA-65C6-F785-DB6669C2C5E4}"/>
              </a:ext>
            </a:extLst>
          </p:cNvPr>
          <p:cNvSpPr txBox="1"/>
          <p:nvPr/>
        </p:nvSpPr>
        <p:spPr>
          <a:xfrm>
            <a:off x="2101182" y="2044005"/>
            <a:ext cx="533249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800" dirty="0">
                <a:highlight>
                  <a:srgbClr val="93A9CF"/>
                </a:highlight>
              </a:rPr>
              <a:t>A figure for a time series of total number of vessels, good to see vessel details, ok if not available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CAC8DF-8D47-0753-C8FF-91D65008D2E3}"/>
              </a:ext>
            </a:extLst>
          </p:cNvPr>
          <p:cNvSpPr txBox="1"/>
          <p:nvPr/>
        </p:nvSpPr>
        <p:spPr>
          <a:xfrm>
            <a:off x="3634588" y="5592335"/>
            <a:ext cx="39110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800" dirty="0">
                <a:highlight>
                  <a:srgbClr val="93A9CF"/>
                </a:highlight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3874614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aph of the number of companies&#10;&#10;AI-generated content may be incorrect.">
            <a:extLst>
              <a:ext uri="{FF2B5EF4-FFF2-40B4-BE49-F238E27FC236}">
                <a16:creationId xmlns:a16="http://schemas.microsoft.com/office/drawing/2014/main" id="{7909913A-B9C6-46C7-E0EF-CDDE52C64E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64" y="1507661"/>
            <a:ext cx="8474174" cy="4084674"/>
          </a:xfrm>
          <a:prstGeom prst="rect">
            <a:avLst/>
          </a:prstGeom>
        </p:spPr>
      </p:pic>
      <p:sp>
        <p:nvSpPr>
          <p:cNvPr id="20" name="正方形/長方形 19"/>
          <p:cNvSpPr/>
          <p:nvPr/>
        </p:nvSpPr>
        <p:spPr>
          <a:xfrm>
            <a:off x="-4906" y="0"/>
            <a:ext cx="489397" cy="3992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コンテンツ プレースホルダー 2"/>
          <p:cNvSpPr txBox="1">
            <a:spLocks/>
          </p:cNvSpPr>
          <p:nvPr/>
        </p:nvSpPr>
        <p:spPr>
          <a:xfrm>
            <a:off x="-7498" y="0"/>
            <a:ext cx="9151498" cy="9866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kumimoji="1" sz="6600" b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5400" dirty="0"/>
              <a:t>Number of vessels by area</a:t>
            </a:r>
          </a:p>
        </p:txBody>
      </p:sp>
      <p:sp>
        <p:nvSpPr>
          <p:cNvPr id="2" name="正方形/長方形 1"/>
          <p:cNvSpPr/>
          <p:nvPr/>
        </p:nvSpPr>
        <p:spPr>
          <a:xfrm>
            <a:off x="239792" y="5592335"/>
            <a:ext cx="873264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  <a:buBlip>
                <a:blip r:embed="rId4"/>
              </a:buBlip>
            </a:pPr>
            <a:r>
              <a:rPr kumimoji="1" lang="en-US" altLang="ja-JP" sz="2400" b="1" dirty="0">
                <a:solidFill>
                  <a:schemeClr val="accent6">
                    <a:lumMod val="50000"/>
                  </a:schemeClr>
                </a:solidFill>
              </a:rPr>
              <a:t>One hundred and twenty-seven fishing vessels are operating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Blip>
                <a:blip r:embed="rId4"/>
              </a:buBlip>
            </a:pPr>
            <a:r>
              <a:rPr kumimoji="1" lang="en-US" altLang="ja-JP" sz="2400" b="1" dirty="0">
                <a:solidFill>
                  <a:schemeClr val="accent6">
                    <a:lumMod val="50000"/>
                  </a:schemeClr>
                </a:solidFill>
              </a:rPr>
              <a:t>Nine vessels decreased compared to last year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C59179A-B045-B626-7E54-4E22D676753A}"/>
              </a:ext>
            </a:extLst>
          </p:cNvPr>
          <p:cNvSpPr txBox="1"/>
          <p:nvPr/>
        </p:nvSpPr>
        <p:spPr>
          <a:xfrm>
            <a:off x="2436160" y="1643724"/>
            <a:ext cx="53324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800" dirty="0">
                <a:highlight>
                  <a:srgbClr val="93A9CF"/>
                </a:highlight>
              </a:rPr>
              <a:t>A figure for a time series of  number of vessels by area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422A1BD-A34A-6FE3-0F96-4D5D996C2DC2}"/>
              </a:ext>
            </a:extLst>
          </p:cNvPr>
          <p:cNvSpPr txBox="1"/>
          <p:nvPr/>
        </p:nvSpPr>
        <p:spPr>
          <a:xfrm>
            <a:off x="3616481" y="5728398"/>
            <a:ext cx="39110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800" dirty="0">
                <a:highlight>
                  <a:srgbClr val="93A9CF"/>
                </a:highlight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694361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64B7EE-AECD-041D-841C-F3AB186D3B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aph of different colored lines&#10;&#10;AI-generated content may be incorrect.">
            <a:extLst>
              <a:ext uri="{FF2B5EF4-FFF2-40B4-BE49-F238E27FC236}">
                <a16:creationId xmlns:a16="http://schemas.microsoft.com/office/drawing/2014/main" id="{AF6322C2-C928-4726-D706-283670E0ED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11" y="1204277"/>
            <a:ext cx="7421245" cy="4449445"/>
          </a:xfrm>
          <a:prstGeom prst="rect">
            <a:avLst/>
          </a:prstGeom>
        </p:spPr>
      </p:pic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EB00871B-84EC-032F-54F9-75AA60390AD5}"/>
              </a:ext>
            </a:extLst>
          </p:cNvPr>
          <p:cNvSpPr/>
          <p:nvPr/>
        </p:nvSpPr>
        <p:spPr>
          <a:xfrm>
            <a:off x="-4906" y="0"/>
            <a:ext cx="489397" cy="3992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923498F0-3837-49B7-97EE-D4C78CE99CCE}"/>
              </a:ext>
            </a:extLst>
          </p:cNvPr>
          <p:cNvSpPr txBox="1">
            <a:spLocks/>
          </p:cNvSpPr>
          <p:nvPr/>
        </p:nvSpPr>
        <p:spPr>
          <a:xfrm>
            <a:off x="0" y="145924"/>
            <a:ext cx="9151498" cy="9866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kumimoji="1" sz="6600" b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200" dirty="0"/>
              <a:t>Number of vessels by area</a:t>
            </a:r>
            <a:r>
              <a:rPr lang="zh-CN" altLang="en-US" sz="3200" dirty="0"/>
              <a:t> </a:t>
            </a:r>
            <a:r>
              <a:rPr lang="en-US" altLang="zh-CN" sz="3200" dirty="0"/>
              <a:t>and</a:t>
            </a:r>
            <a:r>
              <a:rPr lang="zh-CN" altLang="en-US" sz="3200" dirty="0"/>
              <a:t> </a:t>
            </a:r>
            <a:r>
              <a:rPr lang="en-US" altLang="zh-CN" sz="3200" dirty="0"/>
              <a:t>fishing</a:t>
            </a:r>
            <a:r>
              <a:rPr lang="zh-CN" altLang="en-US" sz="3200" dirty="0"/>
              <a:t> </a:t>
            </a:r>
            <a:r>
              <a:rPr lang="en-US" altLang="zh-CN" sz="3200" dirty="0"/>
              <a:t>technique </a:t>
            </a:r>
          </a:p>
          <a:p>
            <a:r>
              <a:rPr lang="en-US" altLang="zh-CN" sz="3200" dirty="0"/>
              <a:t>or number of fishing machines or fishing lines by area</a:t>
            </a:r>
            <a:endParaRPr lang="en-US" altLang="ja-JP" sz="3200" dirty="0"/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0D06A4A3-B2A8-B150-D7F2-537C5607B117}"/>
              </a:ext>
            </a:extLst>
          </p:cNvPr>
          <p:cNvSpPr/>
          <p:nvPr/>
        </p:nvSpPr>
        <p:spPr>
          <a:xfrm>
            <a:off x="239792" y="5592335"/>
            <a:ext cx="873264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  <a:buBlip>
                <a:blip r:embed="rId4"/>
              </a:buBlip>
            </a:pPr>
            <a:r>
              <a:rPr kumimoji="1" lang="en-US" altLang="ja-JP" sz="2400" b="1" dirty="0">
                <a:solidFill>
                  <a:schemeClr val="accent6">
                    <a:lumMod val="50000"/>
                  </a:schemeClr>
                </a:solidFill>
              </a:rPr>
              <a:t>One hundred and twenty-seven fishing vessels are operating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Blip>
                <a:blip r:embed="rId4"/>
              </a:buBlip>
            </a:pPr>
            <a:r>
              <a:rPr kumimoji="1" lang="en-US" altLang="ja-JP" sz="2400" b="1" dirty="0">
                <a:solidFill>
                  <a:schemeClr val="accent6">
                    <a:lumMod val="50000"/>
                  </a:schemeClr>
                </a:solidFill>
              </a:rPr>
              <a:t>Nine vessels decreased compared to last year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37570E5-8F3E-D9FF-DD0C-F2A1F4CAF26B}"/>
              </a:ext>
            </a:extLst>
          </p:cNvPr>
          <p:cNvSpPr txBox="1"/>
          <p:nvPr/>
        </p:nvSpPr>
        <p:spPr>
          <a:xfrm>
            <a:off x="1143001" y="1455132"/>
            <a:ext cx="533249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800" dirty="0">
                <a:highlight>
                  <a:srgbClr val="93A9CF"/>
                </a:highlight>
              </a:rPr>
              <a:t>A figure for a time series of  number of vessels by area</a:t>
            </a:r>
            <a:r>
              <a:rPr lang="zh-CN" altLang="en-US" sz="2800" dirty="0">
                <a:highlight>
                  <a:srgbClr val="93A9CF"/>
                </a:highlight>
              </a:rPr>
              <a:t> </a:t>
            </a:r>
            <a:r>
              <a:rPr lang="en-US" altLang="zh-CN" sz="2800" dirty="0">
                <a:highlight>
                  <a:srgbClr val="93A9CF"/>
                </a:highlight>
              </a:rPr>
              <a:t>and</a:t>
            </a:r>
            <a:r>
              <a:rPr lang="zh-CN" altLang="en-US" sz="2800" dirty="0">
                <a:highlight>
                  <a:srgbClr val="93A9CF"/>
                </a:highlight>
              </a:rPr>
              <a:t> </a:t>
            </a:r>
            <a:r>
              <a:rPr lang="en-US" altLang="zh-CN" sz="2800" dirty="0">
                <a:highlight>
                  <a:srgbClr val="93A9CF"/>
                </a:highlight>
              </a:rPr>
              <a:t>fishing</a:t>
            </a:r>
            <a:r>
              <a:rPr lang="zh-CN" altLang="en-US" sz="2800" dirty="0">
                <a:highlight>
                  <a:srgbClr val="93A9CF"/>
                </a:highlight>
              </a:rPr>
              <a:t> </a:t>
            </a:r>
            <a:r>
              <a:rPr lang="en-US" altLang="zh-CN" sz="2800" dirty="0">
                <a:highlight>
                  <a:srgbClr val="93A9CF"/>
                </a:highlight>
              </a:rPr>
              <a:t>technique</a:t>
            </a:r>
            <a:r>
              <a:rPr lang="zh-CN" altLang="en-US" sz="2800" dirty="0">
                <a:highlight>
                  <a:srgbClr val="93A9CF"/>
                </a:highlight>
              </a:rPr>
              <a:t> </a:t>
            </a:r>
            <a:r>
              <a:rPr lang="en-US" altLang="zh-CN" sz="2800" dirty="0">
                <a:highlight>
                  <a:srgbClr val="93A9CF"/>
                </a:highlight>
              </a:rPr>
              <a:t>(machine</a:t>
            </a:r>
            <a:r>
              <a:rPr lang="zh-CN" altLang="en-US" sz="2800" dirty="0">
                <a:highlight>
                  <a:srgbClr val="93A9CF"/>
                </a:highlight>
              </a:rPr>
              <a:t> </a:t>
            </a:r>
            <a:r>
              <a:rPr lang="en-US" altLang="zh-CN" sz="2800" dirty="0">
                <a:highlight>
                  <a:srgbClr val="93A9CF"/>
                </a:highlight>
              </a:rPr>
              <a:t>jigging</a:t>
            </a:r>
            <a:r>
              <a:rPr lang="zh-CN" altLang="en-US" sz="2800" dirty="0">
                <a:highlight>
                  <a:srgbClr val="93A9CF"/>
                </a:highlight>
              </a:rPr>
              <a:t> </a:t>
            </a:r>
            <a:r>
              <a:rPr lang="en-US" altLang="zh-CN" sz="2800" dirty="0">
                <a:highlight>
                  <a:srgbClr val="93A9CF"/>
                </a:highlight>
              </a:rPr>
              <a:t>or</a:t>
            </a:r>
            <a:r>
              <a:rPr lang="zh-CN" altLang="en-US" sz="2800" dirty="0">
                <a:highlight>
                  <a:srgbClr val="93A9CF"/>
                </a:highlight>
              </a:rPr>
              <a:t> </a:t>
            </a:r>
            <a:r>
              <a:rPr lang="en-US" altLang="zh-CN" sz="2800" dirty="0">
                <a:highlight>
                  <a:srgbClr val="93A9CF"/>
                </a:highlight>
              </a:rPr>
              <a:t>handline,</a:t>
            </a:r>
            <a:r>
              <a:rPr lang="zh-CN" altLang="en-US" sz="2800" dirty="0">
                <a:highlight>
                  <a:srgbClr val="93A9CF"/>
                </a:highlight>
              </a:rPr>
              <a:t> </a:t>
            </a:r>
            <a:r>
              <a:rPr lang="en-US" altLang="zh-CN" sz="2800" dirty="0">
                <a:highlight>
                  <a:srgbClr val="93A9CF"/>
                </a:highlight>
              </a:rPr>
              <a:t>if</a:t>
            </a:r>
            <a:r>
              <a:rPr lang="zh-CN" altLang="en-US" sz="2800" dirty="0">
                <a:highlight>
                  <a:srgbClr val="93A9CF"/>
                </a:highlight>
              </a:rPr>
              <a:t> </a:t>
            </a:r>
            <a:r>
              <a:rPr lang="en-US" altLang="zh-CN" sz="2800" dirty="0">
                <a:highlight>
                  <a:srgbClr val="93A9CF"/>
                </a:highlight>
              </a:rPr>
              <a:t>data</a:t>
            </a:r>
            <a:r>
              <a:rPr lang="zh-CN" altLang="en-US" sz="2800" dirty="0">
                <a:highlight>
                  <a:srgbClr val="93A9CF"/>
                </a:highlight>
              </a:rPr>
              <a:t> </a:t>
            </a:r>
            <a:r>
              <a:rPr lang="en-US" altLang="zh-CN" sz="2800" dirty="0">
                <a:highlight>
                  <a:srgbClr val="93A9CF"/>
                </a:highlight>
              </a:rPr>
              <a:t>available)</a:t>
            </a:r>
            <a:endParaRPr lang="en-NZ" sz="2800" dirty="0">
              <a:highlight>
                <a:srgbClr val="93A9CF"/>
              </a:highlight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2718D5-1910-E7BC-8B3A-D068248FA26F}"/>
              </a:ext>
            </a:extLst>
          </p:cNvPr>
          <p:cNvSpPr txBox="1"/>
          <p:nvPr/>
        </p:nvSpPr>
        <p:spPr>
          <a:xfrm>
            <a:off x="3616481" y="5728398"/>
            <a:ext cx="39110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800" dirty="0">
                <a:highlight>
                  <a:srgbClr val="93A9CF"/>
                </a:highlight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8794214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E6774085-F6A7-4437-B11D-54F0F47A897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11198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kumimoji="1" sz="5400" b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4800" dirty="0"/>
              <a:t>Accumulated catch</a:t>
            </a:r>
            <a:r>
              <a:rPr lang="zh-CN" altLang="en-US" sz="4800" dirty="0"/>
              <a:t> </a:t>
            </a:r>
            <a:r>
              <a:rPr lang="en-US" altLang="zh-CN" sz="4800" dirty="0"/>
              <a:t>by</a:t>
            </a:r>
            <a:r>
              <a:rPr lang="zh-CN" altLang="en-US" sz="4800" dirty="0"/>
              <a:t> </a:t>
            </a:r>
            <a:r>
              <a:rPr lang="en-US" altLang="zh-CN" sz="4800" dirty="0"/>
              <a:t>cohort</a:t>
            </a:r>
            <a:endParaRPr lang="en-US" altLang="ja-JP" sz="4800" dirty="0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4C294803-F146-44C5-8220-74CFEA50063F}"/>
              </a:ext>
            </a:extLst>
          </p:cNvPr>
          <p:cNvSpPr/>
          <p:nvPr/>
        </p:nvSpPr>
        <p:spPr>
          <a:xfrm>
            <a:off x="734991" y="6396335"/>
            <a:ext cx="5127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  <a:buBlip>
                <a:blip r:embed="rId3"/>
              </a:buBlip>
            </a:pPr>
            <a:r>
              <a:rPr kumimoji="1" lang="en-US" altLang="ja-JP" sz="2400" b="1" dirty="0">
                <a:solidFill>
                  <a:schemeClr val="accent6">
                    <a:lumMod val="50000"/>
                  </a:schemeClr>
                </a:solidFill>
              </a:rPr>
              <a:t>This was the lowest since 1958</a:t>
            </a:r>
            <a:endParaRPr kumimoji="1" lang="ja-JP" altLang="en-US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Picture 3" descr="A graph of different colored lines&#10;&#10;AI-generated content may be incorrect.">
            <a:extLst>
              <a:ext uri="{FF2B5EF4-FFF2-40B4-BE49-F238E27FC236}">
                <a16:creationId xmlns:a16="http://schemas.microsoft.com/office/drawing/2014/main" id="{9522C8AB-E43E-C04F-BF89-2743E2BE11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50" y="2374970"/>
            <a:ext cx="4427709" cy="276628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C8F7AA0-5370-3B42-8980-933A69863A00}"/>
              </a:ext>
            </a:extLst>
          </p:cNvPr>
          <p:cNvSpPr txBox="1"/>
          <p:nvPr/>
        </p:nvSpPr>
        <p:spPr>
          <a:xfrm>
            <a:off x="1941591" y="1220808"/>
            <a:ext cx="53324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800" dirty="0">
                <a:highlight>
                  <a:srgbClr val="93A9CF"/>
                </a:highlight>
              </a:rPr>
              <a:t>Figure</a:t>
            </a:r>
            <a:r>
              <a:rPr lang="en-US" altLang="zh-CN" sz="2800" dirty="0">
                <a:highlight>
                  <a:srgbClr val="93A9CF"/>
                </a:highlight>
              </a:rPr>
              <a:t>s</a:t>
            </a:r>
            <a:r>
              <a:rPr lang="en-NZ" sz="2800" dirty="0">
                <a:highlight>
                  <a:srgbClr val="93A9CF"/>
                </a:highlight>
              </a:rPr>
              <a:t> for accumulated catch for last several years by</a:t>
            </a:r>
            <a:r>
              <a:rPr lang="zh-CN" altLang="en-US" sz="2800" dirty="0">
                <a:highlight>
                  <a:srgbClr val="93A9CF"/>
                </a:highlight>
              </a:rPr>
              <a:t> </a:t>
            </a:r>
            <a:r>
              <a:rPr lang="en-NZ" altLang="zh-CN" sz="2800" dirty="0">
                <a:highlight>
                  <a:srgbClr val="93A9CF"/>
                </a:highlight>
              </a:rPr>
              <a:t>cohort</a:t>
            </a:r>
            <a:endParaRPr lang="en-NZ" sz="2800" dirty="0">
              <a:highlight>
                <a:srgbClr val="93A9CF"/>
              </a:highligh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668EF6-A8F5-2014-EA23-4B67177F719C}"/>
              </a:ext>
            </a:extLst>
          </p:cNvPr>
          <p:cNvSpPr txBox="1"/>
          <p:nvPr/>
        </p:nvSpPr>
        <p:spPr>
          <a:xfrm>
            <a:off x="3362984" y="6134725"/>
            <a:ext cx="39110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800" dirty="0">
                <a:highlight>
                  <a:srgbClr val="93A9CF"/>
                </a:highlight>
              </a:rPr>
              <a:t>Summary</a:t>
            </a:r>
          </a:p>
        </p:txBody>
      </p:sp>
      <p:pic>
        <p:nvPicPr>
          <p:cNvPr id="2" name="Picture 1" descr="A graph of different colored lines&#10;&#10;AI-generated content may be incorrect.">
            <a:extLst>
              <a:ext uri="{FF2B5EF4-FFF2-40B4-BE49-F238E27FC236}">
                <a16:creationId xmlns:a16="http://schemas.microsoft.com/office/drawing/2014/main" id="{71FA71A4-F0F3-0FF3-6243-BB6E7802BE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2841" y="2436525"/>
            <a:ext cx="4427709" cy="2766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7072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グラフ 5">
            <a:extLst>
              <a:ext uri="{FF2B5EF4-FFF2-40B4-BE49-F238E27FC236}">
                <a16:creationId xmlns:a16="http://schemas.microsoft.com/office/drawing/2014/main" id="{B3D89ADD-6032-4CAC-BA4C-6F0EC7E9314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2947612"/>
              </p:ext>
            </p:extLst>
          </p:nvPr>
        </p:nvGraphicFramePr>
        <p:xfrm>
          <a:off x="72428" y="771123"/>
          <a:ext cx="4381877" cy="51498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グラフ 5">
            <a:extLst>
              <a:ext uri="{FF2B5EF4-FFF2-40B4-BE49-F238E27FC236}">
                <a16:creationId xmlns:a16="http://schemas.microsoft.com/office/drawing/2014/main" id="{451B2023-47A6-864B-EA46-7E10FDA814C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5267011"/>
              </p:ext>
            </p:extLst>
          </p:nvPr>
        </p:nvGraphicFramePr>
        <p:xfrm>
          <a:off x="4608214" y="771123"/>
          <a:ext cx="4381877" cy="51498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E6774085-F6A7-4437-B11D-54F0F47A897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11198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kumimoji="1" sz="5400" b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800" dirty="0"/>
              <a:t>Monthly/seasonal</a:t>
            </a:r>
            <a:r>
              <a:rPr lang="en-US" altLang="ja-JP" sz="4800" dirty="0"/>
              <a:t> catch</a:t>
            </a:r>
            <a:r>
              <a:rPr lang="zh-CN" altLang="en-US" sz="4800" dirty="0"/>
              <a:t> </a:t>
            </a:r>
            <a:r>
              <a:rPr lang="en-US" altLang="zh-CN" sz="4800" dirty="0"/>
              <a:t>by</a:t>
            </a:r>
            <a:r>
              <a:rPr lang="zh-CN" altLang="en-US" sz="4800" dirty="0"/>
              <a:t> </a:t>
            </a:r>
            <a:r>
              <a:rPr lang="en-US" altLang="zh-CN" sz="4800" dirty="0"/>
              <a:t>cohort</a:t>
            </a:r>
            <a:endParaRPr lang="en-US" altLang="ja-JP" sz="4800" dirty="0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4C294803-F146-44C5-8220-74CFEA50063F}"/>
              </a:ext>
            </a:extLst>
          </p:cNvPr>
          <p:cNvSpPr/>
          <p:nvPr/>
        </p:nvSpPr>
        <p:spPr>
          <a:xfrm>
            <a:off x="734991" y="6396335"/>
            <a:ext cx="5127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  <a:buBlip>
                <a:blip r:embed="rId5"/>
              </a:buBlip>
            </a:pPr>
            <a:r>
              <a:rPr kumimoji="1" lang="en-US" altLang="ja-JP" sz="2400" b="1" dirty="0">
                <a:solidFill>
                  <a:schemeClr val="accent6">
                    <a:lumMod val="50000"/>
                  </a:schemeClr>
                </a:solidFill>
              </a:rPr>
              <a:t>This was the lowest since 1958</a:t>
            </a:r>
            <a:endParaRPr kumimoji="1" lang="ja-JP" altLang="en-US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B133AC41-9EC4-4EE4-A415-0D07F141E315}"/>
              </a:ext>
            </a:extLst>
          </p:cNvPr>
          <p:cNvSpPr txBox="1"/>
          <p:nvPr/>
        </p:nvSpPr>
        <p:spPr>
          <a:xfrm>
            <a:off x="7446685" y="1119886"/>
            <a:ext cx="1370379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1400" dirty="0"/>
              <a:t>B:Day 1 – 10</a:t>
            </a:r>
            <a:r>
              <a:rPr kumimoji="1" lang="en-US" altLang="ja-JP" sz="1400" baseline="30000" dirty="0"/>
              <a:t>th</a:t>
            </a:r>
            <a:endParaRPr kumimoji="1" lang="en-US" altLang="ja-JP" sz="1400" dirty="0"/>
          </a:p>
          <a:p>
            <a:r>
              <a:rPr kumimoji="1" lang="en-US" altLang="ja-JP" sz="1400" dirty="0"/>
              <a:t>M:Day 11 – 20</a:t>
            </a:r>
            <a:r>
              <a:rPr kumimoji="1" lang="en-US" altLang="ja-JP" sz="1400" baseline="30000" dirty="0"/>
              <a:t>th</a:t>
            </a:r>
            <a:endParaRPr kumimoji="1" lang="en-US" altLang="ja-JP" sz="1400" dirty="0"/>
          </a:p>
          <a:p>
            <a:r>
              <a:rPr kumimoji="1" lang="en-US" altLang="ja-JP" sz="1400" dirty="0"/>
              <a:t>E: Day 21</a:t>
            </a:r>
            <a:r>
              <a:rPr kumimoji="1" lang="en-US" altLang="ja-JP" sz="1400" baseline="30000" dirty="0"/>
              <a:t>th</a:t>
            </a:r>
            <a:r>
              <a:rPr kumimoji="1" lang="en-US" altLang="ja-JP" sz="1400" dirty="0"/>
              <a:t> – </a:t>
            </a:r>
            <a:endParaRPr kumimoji="1" lang="en-US" altLang="ja-JP" sz="1400" baseline="30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BF0777-1D1A-86FD-5125-8BB1B7A381A6}"/>
              </a:ext>
            </a:extLst>
          </p:cNvPr>
          <p:cNvSpPr txBox="1"/>
          <p:nvPr/>
        </p:nvSpPr>
        <p:spPr>
          <a:xfrm>
            <a:off x="2421424" y="6334779"/>
            <a:ext cx="39110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800" dirty="0">
                <a:highlight>
                  <a:srgbClr val="93A9CF"/>
                </a:highlight>
              </a:rPr>
              <a:t>Summary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C542210-703B-4AEF-E743-8DA63A2BF9A4}"/>
              </a:ext>
            </a:extLst>
          </p:cNvPr>
          <p:cNvSpPr txBox="1"/>
          <p:nvPr/>
        </p:nvSpPr>
        <p:spPr>
          <a:xfrm>
            <a:off x="2421424" y="2089266"/>
            <a:ext cx="53324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800" dirty="0">
                <a:highlight>
                  <a:srgbClr val="93A9CF"/>
                </a:highlight>
              </a:rPr>
              <a:t>Figure</a:t>
            </a:r>
            <a:r>
              <a:rPr lang="en-US" altLang="zh-CN" sz="2800" dirty="0">
                <a:highlight>
                  <a:srgbClr val="93A9CF"/>
                </a:highlight>
              </a:rPr>
              <a:t>s</a:t>
            </a:r>
            <a:r>
              <a:rPr lang="en-NZ" sz="2800" dirty="0">
                <a:highlight>
                  <a:srgbClr val="93A9CF"/>
                </a:highlight>
              </a:rPr>
              <a:t> for </a:t>
            </a:r>
            <a:r>
              <a:rPr lang="en-US" altLang="zh-CN" sz="2800" dirty="0">
                <a:highlight>
                  <a:srgbClr val="93A9CF"/>
                </a:highlight>
              </a:rPr>
              <a:t>monthly</a:t>
            </a:r>
            <a:r>
              <a:rPr lang="en-NZ" sz="2800" dirty="0">
                <a:highlight>
                  <a:srgbClr val="93A9CF"/>
                </a:highlight>
              </a:rPr>
              <a:t> catch for last several years by</a:t>
            </a:r>
            <a:r>
              <a:rPr lang="zh-CN" altLang="en-US" sz="2800" dirty="0">
                <a:highlight>
                  <a:srgbClr val="93A9CF"/>
                </a:highlight>
              </a:rPr>
              <a:t> </a:t>
            </a:r>
            <a:r>
              <a:rPr lang="en-NZ" altLang="zh-CN" sz="2800" dirty="0">
                <a:highlight>
                  <a:srgbClr val="93A9CF"/>
                </a:highlight>
              </a:rPr>
              <a:t>cohort</a:t>
            </a:r>
            <a:endParaRPr lang="en-NZ" sz="2800" dirty="0">
              <a:highlight>
                <a:srgbClr val="93A9C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2028995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E6774085-F6A7-4437-B11D-54F0F47A897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11198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kumimoji="1" sz="5400" b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4800" dirty="0"/>
              <a:t>Nominal CPUE</a:t>
            </a:r>
            <a:r>
              <a:rPr lang="zh-CN" altLang="en-US" sz="4800" dirty="0"/>
              <a:t> </a:t>
            </a:r>
            <a:r>
              <a:rPr lang="en-US" altLang="zh-CN" sz="4800" dirty="0"/>
              <a:t>by</a:t>
            </a:r>
            <a:r>
              <a:rPr lang="zh-CN" altLang="en-US" sz="4800" dirty="0"/>
              <a:t> </a:t>
            </a:r>
            <a:r>
              <a:rPr lang="en-US" altLang="zh-CN" sz="4800" dirty="0"/>
              <a:t>cohort</a:t>
            </a:r>
            <a:endParaRPr lang="en-US" altLang="ja-JP" sz="4800" dirty="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A011C6B3-BCE1-43E6-A71F-C55A60ED08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63" y="2325418"/>
            <a:ext cx="4677311" cy="2335793"/>
          </a:xfrm>
          <a:prstGeom prst="rect">
            <a:avLst/>
          </a:prstGeom>
        </p:spPr>
      </p:pic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0136C0FF-8452-416B-96B6-780C33E226FA}"/>
              </a:ext>
            </a:extLst>
          </p:cNvPr>
          <p:cNvSpPr/>
          <p:nvPr/>
        </p:nvSpPr>
        <p:spPr>
          <a:xfrm>
            <a:off x="1890348" y="5806663"/>
            <a:ext cx="63544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  <a:buBlip>
                <a:blip r:embed="rId4"/>
              </a:buBlip>
            </a:pPr>
            <a:r>
              <a:rPr kumimoji="1" lang="en-US" altLang="ja-JP" sz="2400" b="1" dirty="0">
                <a:solidFill>
                  <a:schemeClr val="accent6">
                    <a:lumMod val="50000"/>
                  </a:schemeClr>
                </a:solidFill>
              </a:rPr>
              <a:t>Nominal CPUE was 0.9 and lowest since 2005.</a:t>
            </a:r>
            <a:endParaRPr kumimoji="1" lang="ja-JP" altLang="en-US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AEAD4F48-5074-493F-8B53-84DF521F7D40}"/>
              </a:ext>
            </a:extLst>
          </p:cNvPr>
          <p:cNvSpPr/>
          <p:nvPr/>
        </p:nvSpPr>
        <p:spPr>
          <a:xfrm>
            <a:off x="4572000" y="1405054"/>
            <a:ext cx="3672780" cy="7917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7E815EC-55FB-B7AE-E1E8-3F2F3CBFDB94}"/>
              </a:ext>
            </a:extLst>
          </p:cNvPr>
          <p:cNvSpPr txBox="1"/>
          <p:nvPr/>
        </p:nvSpPr>
        <p:spPr>
          <a:xfrm>
            <a:off x="4452841" y="6108443"/>
            <a:ext cx="39110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800" dirty="0">
                <a:highlight>
                  <a:srgbClr val="93A9CF"/>
                </a:highlight>
              </a:rPr>
              <a:t>Summary</a:t>
            </a:r>
          </a:p>
        </p:txBody>
      </p:sp>
      <p:pic>
        <p:nvPicPr>
          <p:cNvPr id="9" name="図 7">
            <a:extLst>
              <a:ext uri="{FF2B5EF4-FFF2-40B4-BE49-F238E27FC236}">
                <a16:creationId xmlns:a16="http://schemas.microsoft.com/office/drawing/2014/main" id="{51A886C8-1163-2B26-55D7-0A0BEA66EC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413408"/>
            <a:ext cx="4677311" cy="233579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89803C2-59A9-7EBC-B1DC-DFBDE4CBDEAB}"/>
              </a:ext>
            </a:extLst>
          </p:cNvPr>
          <p:cNvSpPr txBox="1"/>
          <p:nvPr/>
        </p:nvSpPr>
        <p:spPr>
          <a:xfrm>
            <a:off x="2401319" y="1421666"/>
            <a:ext cx="533249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800" dirty="0">
                <a:highlight>
                  <a:srgbClr val="93A9CF"/>
                </a:highlight>
              </a:rPr>
              <a:t>Figure</a:t>
            </a:r>
            <a:r>
              <a:rPr lang="en-US" altLang="zh-CN" sz="2800" dirty="0">
                <a:highlight>
                  <a:srgbClr val="93A9CF"/>
                </a:highlight>
              </a:rPr>
              <a:t>s</a:t>
            </a:r>
            <a:r>
              <a:rPr lang="en-NZ" sz="2800" dirty="0">
                <a:highlight>
                  <a:srgbClr val="93A9CF"/>
                </a:highlight>
              </a:rPr>
              <a:t> for nominal CPUE by</a:t>
            </a:r>
            <a:r>
              <a:rPr lang="zh-CN" altLang="en-US" sz="2800" dirty="0">
                <a:highlight>
                  <a:srgbClr val="93A9CF"/>
                </a:highlight>
              </a:rPr>
              <a:t> </a:t>
            </a:r>
            <a:r>
              <a:rPr lang="en-NZ" altLang="zh-CN" sz="2800" dirty="0">
                <a:highlight>
                  <a:srgbClr val="93A9CF"/>
                </a:highlight>
              </a:rPr>
              <a:t>cohort</a:t>
            </a:r>
            <a:r>
              <a:rPr lang="zh-CN" altLang="en-US" sz="2800" dirty="0">
                <a:highlight>
                  <a:srgbClr val="93A9CF"/>
                </a:highlight>
              </a:rPr>
              <a:t> </a:t>
            </a:r>
            <a:r>
              <a:rPr lang="en-US" altLang="zh-CN" sz="2800" dirty="0">
                <a:highlight>
                  <a:srgbClr val="93A9CF"/>
                </a:highlight>
              </a:rPr>
              <a:t>(monthly</a:t>
            </a:r>
            <a:r>
              <a:rPr lang="zh-CN" altLang="en-US" sz="2800" dirty="0">
                <a:highlight>
                  <a:srgbClr val="93A9CF"/>
                </a:highlight>
              </a:rPr>
              <a:t> </a:t>
            </a:r>
            <a:r>
              <a:rPr lang="en-US" altLang="zh-CN" sz="2800" dirty="0">
                <a:highlight>
                  <a:srgbClr val="93A9CF"/>
                </a:highlight>
              </a:rPr>
              <a:t>CPUE</a:t>
            </a:r>
            <a:r>
              <a:rPr lang="zh-CN" altLang="en-US" sz="2800" dirty="0">
                <a:highlight>
                  <a:srgbClr val="93A9CF"/>
                </a:highlight>
              </a:rPr>
              <a:t> </a:t>
            </a:r>
            <a:r>
              <a:rPr lang="en-US" altLang="zh-CN" sz="2800" dirty="0">
                <a:highlight>
                  <a:srgbClr val="93A9CF"/>
                </a:highlight>
              </a:rPr>
              <a:t>is</a:t>
            </a:r>
            <a:r>
              <a:rPr lang="zh-CN" altLang="en-US" sz="2800" dirty="0">
                <a:highlight>
                  <a:srgbClr val="93A9CF"/>
                </a:highlight>
              </a:rPr>
              <a:t> </a:t>
            </a:r>
            <a:r>
              <a:rPr lang="en-US" altLang="zh-CN" sz="2800" dirty="0">
                <a:highlight>
                  <a:srgbClr val="93A9CF"/>
                </a:highlight>
              </a:rPr>
              <a:t>preferred;</a:t>
            </a:r>
            <a:r>
              <a:rPr lang="zh-CN" altLang="en-US" sz="2800" dirty="0">
                <a:highlight>
                  <a:srgbClr val="93A9CF"/>
                </a:highlight>
              </a:rPr>
              <a:t> </a:t>
            </a:r>
            <a:r>
              <a:rPr lang="en-US" altLang="zh-CN" sz="2800" dirty="0">
                <a:highlight>
                  <a:srgbClr val="93A9CF"/>
                </a:highlight>
              </a:rPr>
              <a:t>use</a:t>
            </a:r>
            <a:r>
              <a:rPr lang="zh-CN" altLang="en-US" sz="2800" dirty="0">
                <a:highlight>
                  <a:srgbClr val="93A9CF"/>
                </a:highlight>
              </a:rPr>
              <a:t> </a:t>
            </a:r>
            <a:r>
              <a:rPr lang="en-US" altLang="zh-CN" sz="2800" dirty="0">
                <a:highlight>
                  <a:srgbClr val="93A9CF"/>
                </a:highlight>
              </a:rPr>
              <a:t>slide</a:t>
            </a:r>
            <a:r>
              <a:rPr lang="zh-CN" altLang="en-US" sz="2800" dirty="0">
                <a:highlight>
                  <a:srgbClr val="93A9CF"/>
                </a:highlight>
              </a:rPr>
              <a:t> </a:t>
            </a:r>
            <a:r>
              <a:rPr lang="en-US" altLang="zh-CN" sz="2800" dirty="0">
                <a:highlight>
                  <a:srgbClr val="93A9CF"/>
                </a:highlight>
              </a:rPr>
              <a:t>#9</a:t>
            </a:r>
            <a:r>
              <a:rPr lang="zh-CN" altLang="en-US" sz="2800" dirty="0">
                <a:highlight>
                  <a:srgbClr val="93A9CF"/>
                </a:highlight>
              </a:rPr>
              <a:t> </a:t>
            </a:r>
            <a:r>
              <a:rPr lang="en-US" altLang="zh-CN" sz="2800" dirty="0">
                <a:highlight>
                  <a:srgbClr val="93A9CF"/>
                </a:highlight>
              </a:rPr>
              <a:t>if</a:t>
            </a:r>
            <a:r>
              <a:rPr lang="zh-CN" altLang="en-US" sz="2800" dirty="0">
                <a:highlight>
                  <a:srgbClr val="93A9CF"/>
                </a:highlight>
              </a:rPr>
              <a:t> </a:t>
            </a:r>
            <a:r>
              <a:rPr lang="en-US" altLang="zh-CN" sz="2800" dirty="0">
                <a:highlight>
                  <a:srgbClr val="93A9CF"/>
                </a:highlight>
              </a:rPr>
              <a:t>fishing</a:t>
            </a:r>
            <a:r>
              <a:rPr lang="zh-CN" altLang="en-US" sz="2800" dirty="0">
                <a:highlight>
                  <a:srgbClr val="93A9CF"/>
                </a:highlight>
              </a:rPr>
              <a:t> </a:t>
            </a:r>
            <a:r>
              <a:rPr lang="en-US" altLang="zh-CN" sz="2800" dirty="0">
                <a:highlight>
                  <a:srgbClr val="93A9CF"/>
                </a:highlight>
              </a:rPr>
              <a:t>technique</a:t>
            </a:r>
            <a:r>
              <a:rPr lang="zh-CN" altLang="en-US" sz="2800" dirty="0">
                <a:highlight>
                  <a:srgbClr val="93A9CF"/>
                </a:highlight>
              </a:rPr>
              <a:t> </a:t>
            </a:r>
            <a:r>
              <a:rPr lang="en-US" altLang="zh-CN" sz="2800" dirty="0">
                <a:highlight>
                  <a:srgbClr val="93A9CF"/>
                </a:highlight>
              </a:rPr>
              <a:t>information</a:t>
            </a:r>
            <a:r>
              <a:rPr lang="zh-CN" altLang="en-US" sz="2800" dirty="0">
                <a:highlight>
                  <a:srgbClr val="93A9CF"/>
                </a:highlight>
              </a:rPr>
              <a:t> </a:t>
            </a:r>
            <a:r>
              <a:rPr lang="en-US" altLang="zh-CN" sz="2800" dirty="0">
                <a:highlight>
                  <a:srgbClr val="93A9CF"/>
                </a:highlight>
              </a:rPr>
              <a:t>is</a:t>
            </a:r>
            <a:r>
              <a:rPr lang="zh-CN" altLang="en-US" sz="2800" dirty="0">
                <a:highlight>
                  <a:srgbClr val="93A9CF"/>
                </a:highlight>
              </a:rPr>
              <a:t> </a:t>
            </a:r>
            <a:r>
              <a:rPr lang="en-US" altLang="zh-CN" sz="2800" dirty="0">
                <a:highlight>
                  <a:srgbClr val="93A9CF"/>
                </a:highlight>
              </a:rPr>
              <a:t>available)</a:t>
            </a:r>
            <a:endParaRPr lang="en-NZ" sz="2800" dirty="0">
              <a:highlight>
                <a:srgbClr val="93A9C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9374972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7750</TotalTime>
  <Words>844</Words>
  <Application>Microsoft Office PowerPoint</Application>
  <PresentationFormat>On-screen Show (4:3)</PresentationFormat>
  <Paragraphs>131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游ゴシック</vt:lpstr>
      <vt:lpstr>Arial</vt:lpstr>
      <vt:lpstr>Calibri</vt:lpstr>
      <vt:lpstr>Calibri Light</vt:lpstr>
      <vt:lpstr>Office テーマ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Spatial nominal CPUE</vt:lpstr>
      <vt:lpstr>Size composition in catch by year</vt:lpstr>
      <vt:lpstr>Size composition in catch by season</vt:lpstr>
      <vt:lpstr>Size composition in catch by month</vt:lpstr>
      <vt:lpstr>Size composition in catch by year-month</vt:lpstr>
      <vt:lpstr>170E West, size composition in catch by year</vt:lpstr>
      <vt:lpstr>170E West, size composition in catch by season</vt:lpstr>
      <vt:lpstr>170E West, size composition in catch by month</vt:lpstr>
      <vt:lpstr>170E West, size composition in catch by year-month</vt:lpstr>
      <vt:lpstr>170E East, size composition in catch by year</vt:lpstr>
      <vt:lpstr>170E East, size composition in catch by season</vt:lpstr>
      <vt:lpstr>170E East, size composition in catch by month</vt:lpstr>
      <vt:lpstr>170E East, size composition in catch by year-month</vt:lpstr>
      <vt:lpstr>Description of methods for obtaining size composition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Report on the fishery status and stock assessment in Japan</dc:title>
  <dc:creator>巣山　哲</dc:creator>
  <cp:lastModifiedBy>Aleksandr Zavolokin</cp:lastModifiedBy>
  <cp:revision>260</cp:revision>
  <dcterms:created xsi:type="dcterms:W3CDTF">2016-12-01T23:44:40Z</dcterms:created>
  <dcterms:modified xsi:type="dcterms:W3CDTF">2025-07-09T03:17:45Z</dcterms:modified>
</cp:coreProperties>
</file>